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13050-D8B8-41F0-851A-5BF969D46F02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174B-79C8-47DB-B636-068212E83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Рисунок 4" descr="C:\Documents and Settings\Admin\Рабочий стол\Захід Кременчук фото 2019\IMG-058d8b4b5a115aeff0afe3d023371f1b-V.jpg"/>
          <p:cNvPicPr/>
          <p:nvPr/>
        </p:nvPicPr>
        <p:blipFill>
          <a:blip r:embed="rId3">
            <a:lum bright="20000"/>
          </a:blip>
          <a:srcRect t="31635"/>
          <a:stretch>
            <a:fillRect/>
          </a:stretch>
        </p:blipFill>
        <p:spPr bwMode="auto">
          <a:xfrm>
            <a:off x="1500166" y="785794"/>
            <a:ext cx="6072230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714612" y="4500571"/>
            <a:ext cx="38576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Виховна година: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«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Мій</a:t>
            </a: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</a:rPr>
              <a:t>Кременчук</a:t>
            </a:r>
            <a:r>
              <a:rPr lang="ru-RU" sz="2400" b="1" i="1" dirty="0">
                <a:solidFill>
                  <a:srgbClr val="7030A0"/>
                </a:solidFill>
              </a:rPr>
              <a:t> – </a:t>
            </a:r>
            <a:r>
              <a:rPr lang="ru-RU" sz="2400" b="1" i="1" dirty="0" err="1">
                <a:solidFill>
                  <a:srgbClr val="7030A0"/>
                </a:solidFill>
              </a:rPr>
              <a:t>найкраще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  <a:r>
              <a:rPr lang="ru-RU" sz="2400" b="1" i="1" dirty="0" err="1">
                <a:solidFill>
                  <a:srgbClr val="7030A0"/>
                </a:solidFill>
              </a:rPr>
              <a:t>місто</a:t>
            </a:r>
            <a:r>
              <a:rPr lang="ru-RU" sz="2400" b="1" i="1" dirty="0">
                <a:solidFill>
                  <a:srgbClr val="7030A0"/>
                </a:solidFill>
              </a:rPr>
              <a:t> на </a:t>
            </a:r>
            <a:r>
              <a:rPr lang="ru-RU" sz="2400" b="1" i="1" dirty="0" err="1">
                <a:solidFill>
                  <a:srgbClr val="7030A0"/>
                </a:solidFill>
              </a:rPr>
              <a:t>Землі</a:t>
            </a:r>
            <a:r>
              <a:rPr lang="ru-RU" sz="2400" b="1" i="1" dirty="0">
                <a:solidFill>
                  <a:srgbClr val="7030A0"/>
                </a:solidFill>
              </a:rPr>
              <a:t>»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Рисунок 4" descr="C:\Documents and Settings\Admin\Рабочий стол\Захід Кременчук фото 2019\IMG-0f52742f394923d5243d082df05617c3-V.jpg"/>
          <p:cNvPicPr/>
          <p:nvPr/>
        </p:nvPicPr>
        <p:blipFill>
          <a:blip r:embed="rId3">
            <a:lum bright="20000"/>
          </a:blip>
          <a:srcRect t="22500" b="31912"/>
          <a:stretch>
            <a:fillRect/>
          </a:stretch>
        </p:blipFill>
        <p:spPr bwMode="auto">
          <a:xfrm>
            <a:off x="4000496" y="1071546"/>
            <a:ext cx="4286280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C:\Documents and Settings\Admin\Рабочий стол\Захід Кременчук фото 2019\IMG-057b29d427505cfa8b9385878d522aec-V.jpg"/>
          <p:cNvPicPr/>
          <p:nvPr/>
        </p:nvPicPr>
        <p:blipFill>
          <a:blip r:embed="rId4">
            <a:lum bright="20000"/>
          </a:blip>
          <a:srcRect l="9298" t="16508" r="29338" b="33967"/>
          <a:stretch>
            <a:fillRect/>
          </a:stretch>
        </p:blipFill>
        <p:spPr bwMode="auto">
          <a:xfrm>
            <a:off x="1071538" y="714356"/>
            <a:ext cx="2500330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C:\Documents and Settings\Admin\Рабочий стол\Захід Кременчук фото 2019\изображение_viber_2019-09-24_17-13-46.jpg"/>
          <p:cNvPicPr/>
          <p:nvPr/>
        </p:nvPicPr>
        <p:blipFill>
          <a:blip r:embed="rId5" cstate="print">
            <a:lum bright="20000"/>
          </a:blip>
          <a:srcRect/>
          <a:stretch>
            <a:fillRect/>
          </a:stretch>
        </p:blipFill>
        <p:spPr bwMode="auto">
          <a:xfrm>
            <a:off x="3143240" y="3786190"/>
            <a:ext cx="3071834" cy="24114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2019-09-25T08:49:30Z</dcterms:created>
  <dcterms:modified xsi:type="dcterms:W3CDTF">2019-09-25T10:50:31Z</dcterms:modified>
</cp:coreProperties>
</file>