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57A1-946E-40F3-815F-4F1583E1CA99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6EAA-ACE7-46C0-BC56-72D2289CA1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57A1-946E-40F3-815F-4F1583E1CA99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6EAA-ACE7-46C0-BC56-72D2289CA1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57A1-946E-40F3-815F-4F1583E1CA99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6EAA-ACE7-46C0-BC56-72D2289CA1BA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57A1-946E-40F3-815F-4F1583E1CA99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6EAA-ACE7-46C0-BC56-72D2289CA1B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57A1-946E-40F3-815F-4F1583E1CA99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6EAA-ACE7-46C0-BC56-72D2289CA1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57A1-946E-40F3-815F-4F1583E1CA99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6EAA-ACE7-46C0-BC56-72D2289CA1B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57A1-946E-40F3-815F-4F1583E1CA99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6EAA-ACE7-46C0-BC56-72D2289CA1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57A1-946E-40F3-815F-4F1583E1CA99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6EAA-ACE7-46C0-BC56-72D2289CA1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57A1-946E-40F3-815F-4F1583E1CA99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6EAA-ACE7-46C0-BC56-72D2289CA1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57A1-946E-40F3-815F-4F1583E1CA99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6EAA-ACE7-46C0-BC56-72D2289CA1BA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57A1-946E-40F3-815F-4F1583E1CA99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6EAA-ACE7-46C0-BC56-72D2289CA1B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1EE57A1-946E-40F3-815F-4F1583E1CA99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AAD6EAA-ACE7-46C0-BC56-72D2289CA1B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1104" cy="63408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До 250-</a:t>
            </a:r>
            <a:r>
              <a:rPr lang="uk-UA" sz="4000" b="1" dirty="0" smtClean="0"/>
              <a:t>річчя І.П.Котляревського</a:t>
            </a:r>
            <a:endParaRPr lang="ru-RU" sz="4000" b="1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251520" y="1052736"/>
            <a:ext cx="4392488" cy="561662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3400" b="1" dirty="0" err="1" smtClean="0">
                <a:solidFill>
                  <a:schemeClr val="tx1"/>
                </a:solidFill>
              </a:rPr>
              <a:t>Улюбленому</a:t>
            </a:r>
            <a:r>
              <a:rPr lang="ru-RU" sz="3400" b="1" dirty="0" smtClean="0">
                <a:solidFill>
                  <a:schemeClr val="tx1"/>
                </a:solidFill>
              </a:rPr>
              <a:t> </a:t>
            </a:r>
            <a:r>
              <a:rPr lang="ru-RU" sz="3400" b="1" dirty="0" err="1" smtClean="0">
                <a:solidFill>
                  <a:schemeClr val="tx1"/>
                </a:solidFill>
              </a:rPr>
              <a:t>письменнику</a:t>
            </a:r>
            <a:r>
              <a:rPr lang="ru-RU" sz="3400" b="1" dirty="0" smtClean="0">
                <a:solidFill>
                  <a:schemeClr val="tx1"/>
                </a:solidFill>
              </a:rPr>
              <a:t> </a:t>
            </a:r>
            <a:r>
              <a:rPr lang="ru-RU" sz="3400" b="1" dirty="0" err="1" smtClean="0">
                <a:solidFill>
                  <a:schemeClr val="tx1"/>
                </a:solidFill>
              </a:rPr>
              <a:t>І.П.Котляревському</a:t>
            </a:r>
            <a:endParaRPr lang="ru-RU" sz="3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900" b="1" dirty="0" smtClean="0">
                <a:solidFill>
                  <a:schemeClr val="tx1"/>
                </a:solidFill>
              </a:rPr>
              <a:t>Медами пахнуть </a:t>
            </a:r>
            <a:r>
              <a:rPr lang="ru-RU" sz="2900" b="1" dirty="0" err="1" smtClean="0">
                <a:solidFill>
                  <a:schemeClr val="tx1"/>
                </a:solidFill>
              </a:rPr>
              <a:t>пагорби</a:t>
            </a:r>
            <a:r>
              <a:rPr lang="ru-RU" sz="2900" b="1" dirty="0" smtClean="0">
                <a:solidFill>
                  <a:schemeClr val="tx1"/>
                </a:solidFill>
              </a:rPr>
              <a:t> над </a:t>
            </a:r>
            <a:r>
              <a:rPr lang="ru-RU" sz="2900" b="1" dirty="0" err="1" smtClean="0">
                <a:solidFill>
                  <a:schemeClr val="tx1"/>
                </a:solidFill>
              </a:rPr>
              <a:t>Ворсклою</a:t>
            </a:r>
            <a:r>
              <a:rPr lang="ru-RU" sz="2900" b="1" dirty="0" smtClean="0">
                <a:solidFill>
                  <a:schemeClr val="tx1"/>
                </a:solidFill>
              </a:rPr>
              <a:t>,</a:t>
            </a:r>
          </a:p>
          <a:p>
            <a:pPr marL="0" indent="0">
              <a:buNone/>
            </a:pPr>
            <a:r>
              <a:rPr lang="ru-RU" sz="2900" b="1" dirty="0" smtClean="0">
                <a:solidFill>
                  <a:schemeClr val="tx1"/>
                </a:solidFill>
              </a:rPr>
              <a:t>Сади </a:t>
            </a:r>
            <a:r>
              <a:rPr lang="ru-RU" sz="2900" b="1" dirty="0" err="1" smtClean="0">
                <a:solidFill>
                  <a:schemeClr val="tx1"/>
                </a:solidFill>
              </a:rPr>
              <a:t>чарують</a:t>
            </a:r>
            <a:r>
              <a:rPr lang="ru-RU" sz="2900" b="1" dirty="0" smtClean="0">
                <a:solidFill>
                  <a:schemeClr val="tx1"/>
                </a:solidFill>
              </a:rPr>
              <a:t> </a:t>
            </a:r>
            <a:r>
              <a:rPr lang="ru-RU" sz="2900" b="1" dirty="0" err="1" smtClean="0">
                <a:solidFill>
                  <a:schemeClr val="tx1"/>
                </a:solidFill>
              </a:rPr>
              <a:t>яблуневим</a:t>
            </a:r>
            <a:r>
              <a:rPr lang="ru-RU" sz="2900" b="1" dirty="0" smtClean="0">
                <a:solidFill>
                  <a:schemeClr val="tx1"/>
                </a:solidFill>
              </a:rPr>
              <a:t> ароматом.</a:t>
            </a:r>
          </a:p>
          <a:p>
            <a:pPr marL="0" indent="0">
              <a:buNone/>
            </a:pPr>
            <a:r>
              <a:rPr lang="ru-RU" sz="2900" b="1" dirty="0" err="1" smtClean="0">
                <a:solidFill>
                  <a:schemeClr val="tx1"/>
                </a:solidFill>
              </a:rPr>
              <a:t>Це</a:t>
            </a:r>
            <a:r>
              <a:rPr lang="ru-RU" sz="2900" b="1" dirty="0" smtClean="0">
                <a:solidFill>
                  <a:schemeClr val="tx1"/>
                </a:solidFill>
              </a:rPr>
              <a:t> я </a:t>
            </a:r>
            <a:r>
              <a:rPr lang="ru-RU" sz="2900" b="1" dirty="0" err="1" smtClean="0">
                <a:solidFill>
                  <a:schemeClr val="tx1"/>
                </a:solidFill>
              </a:rPr>
              <a:t>іду</a:t>
            </a:r>
            <a:r>
              <a:rPr lang="ru-RU" sz="2900" b="1" dirty="0" smtClean="0">
                <a:solidFill>
                  <a:schemeClr val="tx1"/>
                </a:solidFill>
              </a:rPr>
              <a:t> </a:t>
            </a:r>
            <a:r>
              <a:rPr lang="ru-RU" sz="2900" b="1" dirty="0" err="1" smtClean="0">
                <a:solidFill>
                  <a:schemeClr val="tx1"/>
                </a:solidFill>
              </a:rPr>
              <a:t>полтавською</a:t>
            </a:r>
            <a:r>
              <a:rPr lang="ru-RU" sz="2900" b="1" dirty="0" smtClean="0">
                <a:solidFill>
                  <a:schemeClr val="tx1"/>
                </a:solidFill>
              </a:rPr>
              <a:t> дорогою,</a:t>
            </a:r>
          </a:p>
          <a:p>
            <a:pPr marL="0" indent="0">
              <a:buNone/>
            </a:pPr>
            <a:r>
              <a:rPr lang="ru-RU" sz="2900" b="1" dirty="0" err="1" smtClean="0">
                <a:solidFill>
                  <a:schemeClr val="tx1"/>
                </a:solidFill>
              </a:rPr>
              <a:t>Щоб</a:t>
            </a:r>
            <a:r>
              <a:rPr lang="ru-RU" sz="2900" b="1" dirty="0" smtClean="0">
                <a:solidFill>
                  <a:schemeClr val="tx1"/>
                </a:solidFill>
              </a:rPr>
              <a:t> приклониться перед мудрим татом.</a:t>
            </a:r>
          </a:p>
          <a:p>
            <a:pPr marL="0" indent="0">
              <a:buNone/>
            </a:pPr>
            <a:r>
              <a:rPr lang="ru-RU" sz="2900" b="1" dirty="0" smtClean="0">
                <a:solidFill>
                  <a:schemeClr val="tx1"/>
                </a:solidFill>
              </a:rPr>
              <a:t>Ви ж </a:t>
            </a:r>
            <a:r>
              <a:rPr lang="ru-RU" sz="2900" b="1" dirty="0" err="1" smtClean="0">
                <a:solidFill>
                  <a:schemeClr val="tx1"/>
                </a:solidFill>
              </a:rPr>
              <a:t>батько</a:t>
            </a:r>
            <a:r>
              <a:rPr lang="ru-RU" sz="2900" b="1" dirty="0" smtClean="0">
                <a:solidFill>
                  <a:schemeClr val="tx1"/>
                </a:solidFill>
              </a:rPr>
              <a:t>: так Вас </a:t>
            </a:r>
            <a:r>
              <a:rPr lang="ru-RU" sz="2900" b="1" dirty="0" err="1" smtClean="0">
                <a:solidFill>
                  <a:schemeClr val="tx1"/>
                </a:solidFill>
              </a:rPr>
              <a:t>називав</a:t>
            </a:r>
            <a:endParaRPr lang="ru-RU" sz="29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900" b="1" dirty="0" smtClean="0">
                <a:solidFill>
                  <a:schemeClr val="tx1"/>
                </a:solidFill>
              </a:rPr>
              <a:t>Тарас великий. Ви для </a:t>
            </a:r>
            <a:r>
              <a:rPr lang="ru-RU" sz="2900" b="1" dirty="0" err="1" smtClean="0">
                <a:solidFill>
                  <a:schemeClr val="tx1"/>
                </a:solidFill>
              </a:rPr>
              <a:t>нього</a:t>
            </a:r>
            <a:r>
              <a:rPr lang="ru-RU" sz="2900" b="1" dirty="0" smtClean="0">
                <a:solidFill>
                  <a:schemeClr val="tx1"/>
                </a:solidFill>
              </a:rPr>
              <a:t> </a:t>
            </a:r>
            <a:r>
              <a:rPr lang="ru-RU" sz="2900" b="1" dirty="0" err="1" smtClean="0">
                <a:solidFill>
                  <a:schemeClr val="tx1"/>
                </a:solidFill>
              </a:rPr>
              <a:t>вчитель</a:t>
            </a:r>
            <a:r>
              <a:rPr lang="ru-RU" sz="2900" b="1" dirty="0" smtClean="0">
                <a:solidFill>
                  <a:schemeClr val="tx1"/>
                </a:solidFill>
              </a:rPr>
              <a:t>,</a:t>
            </a:r>
          </a:p>
          <a:p>
            <a:pPr marL="0" indent="0">
              <a:buNone/>
            </a:pPr>
            <a:r>
              <a:rPr lang="ru-RU" sz="2900" b="1" dirty="0" err="1" smtClean="0">
                <a:solidFill>
                  <a:schemeClr val="tx1"/>
                </a:solidFill>
              </a:rPr>
              <a:t>Який</a:t>
            </a:r>
            <a:r>
              <a:rPr lang="ru-RU" sz="2900" b="1" dirty="0" smtClean="0">
                <a:solidFill>
                  <a:schemeClr val="tx1"/>
                </a:solidFill>
              </a:rPr>
              <a:t> </a:t>
            </a:r>
            <a:r>
              <a:rPr lang="ru-RU" sz="2900" b="1" dirty="0" err="1" smtClean="0">
                <a:solidFill>
                  <a:schemeClr val="tx1"/>
                </a:solidFill>
              </a:rPr>
              <a:t>уперше</a:t>
            </a:r>
            <a:r>
              <a:rPr lang="ru-RU" sz="2900" b="1" dirty="0" smtClean="0">
                <a:solidFill>
                  <a:schemeClr val="tx1"/>
                </a:solidFill>
              </a:rPr>
              <a:t> шлях </a:t>
            </a:r>
            <a:r>
              <a:rPr lang="ru-RU" sz="2900" b="1" dirty="0" err="1" smtClean="0">
                <a:solidFill>
                  <a:schemeClr val="tx1"/>
                </a:solidFill>
              </a:rPr>
              <a:t>проторував</a:t>
            </a:r>
            <a:endParaRPr lang="ru-RU" sz="29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900" b="1" dirty="0" smtClean="0">
                <a:solidFill>
                  <a:schemeClr val="tx1"/>
                </a:solidFill>
              </a:rPr>
              <a:t>До </a:t>
            </a:r>
            <a:r>
              <a:rPr lang="ru-RU" sz="2900" b="1" dirty="0" err="1" smtClean="0">
                <a:solidFill>
                  <a:schemeClr val="tx1"/>
                </a:solidFill>
              </a:rPr>
              <a:t>слів</a:t>
            </a:r>
            <a:r>
              <a:rPr lang="ru-RU" sz="2900" b="1" dirty="0" smtClean="0">
                <a:solidFill>
                  <a:schemeClr val="tx1"/>
                </a:solidFill>
              </a:rPr>
              <a:t> </a:t>
            </a:r>
            <a:r>
              <a:rPr lang="ru-RU" sz="2900" b="1" dirty="0" err="1" smtClean="0">
                <a:solidFill>
                  <a:schemeClr val="tx1"/>
                </a:solidFill>
              </a:rPr>
              <a:t>народних</a:t>
            </a:r>
            <a:r>
              <a:rPr lang="ru-RU" sz="2900" b="1" dirty="0" smtClean="0">
                <a:solidFill>
                  <a:schemeClr val="tx1"/>
                </a:solidFill>
              </a:rPr>
              <a:t>,  </a:t>
            </a:r>
            <a:r>
              <a:rPr lang="ru-RU" sz="2900" b="1" dirty="0" err="1" smtClean="0">
                <a:solidFill>
                  <a:schemeClr val="tx1"/>
                </a:solidFill>
              </a:rPr>
              <a:t>рідних</a:t>
            </a:r>
            <a:r>
              <a:rPr lang="ru-RU" sz="2900" b="1" dirty="0" smtClean="0">
                <a:solidFill>
                  <a:schemeClr val="tx1"/>
                </a:solidFill>
              </a:rPr>
              <a:t>. Покровитель</a:t>
            </a:r>
          </a:p>
          <a:p>
            <a:pPr marL="0" indent="0">
              <a:buNone/>
            </a:pPr>
            <a:r>
              <a:rPr lang="ru-RU" sz="2900" b="1" dirty="0" err="1" smtClean="0">
                <a:solidFill>
                  <a:schemeClr val="tx1"/>
                </a:solidFill>
              </a:rPr>
              <a:t>Традицій</a:t>
            </a:r>
            <a:r>
              <a:rPr lang="ru-RU" sz="2900" b="1" dirty="0" smtClean="0">
                <a:solidFill>
                  <a:schemeClr val="tx1"/>
                </a:solidFill>
              </a:rPr>
              <a:t>, </a:t>
            </a:r>
            <a:r>
              <a:rPr lang="ru-RU" sz="2900" b="1" dirty="0" err="1" smtClean="0">
                <a:solidFill>
                  <a:schemeClr val="tx1"/>
                </a:solidFill>
              </a:rPr>
              <a:t>звичаїв</a:t>
            </a:r>
            <a:r>
              <a:rPr lang="ru-RU" sz="2900" b="1" dirty="0" smtClean="0">
                <a:solidFill>
                  <a:schemeClr val="tx1"/>
                </a:solidFill>
              </a:rPr>
              <a:t> </a:t>
            </a:r>
            <a:r>
              <a:rPr lang="ru-RU" sz="2900" b="1" dirty="0" err="1" smtClean="0">
                <a:solidFill>
                  <a:schemeClr val="tx1"/>
                </a:solidFill>
              </a:rPr>
              <a:t>полтавських</a:t>
            </a:r>
            <a:endParaRPr lang="ru-RU" sz="29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900" b="1" dirty="0" smtClean="0">
                <a:solidFill>
                  <a:schemeClr val="tx1"/>
                </a:solidFill>
              </a:rPr>
              <a:t>Прославив край наш у </a:t>
            </a:r>
            <a:r>
              <a:rPr lang="ru-RU" sz="2900" b="1" dirty="0" err="1" smtClean="0">
                <a:solidFill>
                  <a:schemeClr val="tx1"/>
                </a:solidFill>
              </a:rPr>
              <a:t>віках</a:t>
            </a:r>
            <a:r>
              <a:rPr lang="ru-RU" sz="2900" b="1" dirty="0" smtClean="0">
                <a:solidFill>
                  <a:schemeClr val="tx1"/>
                </a:solidFill>
              </a:rPr>
              <a:t>,</a:t>
            </a:r>
          </a:p>
          <a:p>
            <a:pPr marL="0" indent="0">
              <a:buNone/>
            </a:pPr>
            <a:r>
              <a:rPr lang="ru-RU" sz="2900" b="1" dirty="0" err="1" smtClean="0">
                <a:solidFill>
                  <a:schemeClr val="tx1"/>
                </a:solidFill>
              </a:rPr>
              <a:t>Щоб</a:t>
            </a:r>
            <a:r>
              <a:rPr lang="ru-RU" sz="2900" b="1" dirty="0" smtClean="0">
                <a:solidFill>
                  <a:schemeClr val="tx1"/>
                </a:solidFill>
              </a:rPr>
              <a:t> </a:t>
            </a:r>
            <a:r>
              <a:rPr lang="ru-RU" sz="2900" b="1" dirty="0" err="1" smtClean="0">
                <a:solidFill>
                  <a:schemeClr val="tx1"/>
                </a:solidFill>
              </a:rPr>
              <a:t>вічно</a:t>
            </a:r>
            <a:r>
              <a:rPr lang="ru-RU" sz="2900" b="1" dirty="0" smtClean="0">
                <a:solidFill>
                  <a:schemeClr val="tx1"/>
                </a:solidFill>
              </a:rPr>
              <a:t> ми могли </a:t>
            </a:r>
            <a:r>
              <a:rPr lang="ru-RU" sz="2900" b="1" dirty="0" err="1" smtClean="0">
                <a:solidFill>
                  <a:schemeClr val="tx1"/>
                </a:solidFill>
              </a:rPr>
              <a:t>пишатись</a:t>
            </a:r>
            <a:r>
              <a:rPr lang="ru-RU" sz="2900" b="1" dirty="0" smtClean="0">
                <a:solidFill>
                  <a:schemeClr val="tx1"/>
                </a:solidFill>
              </a:rPr>
              <a:t>,</a:t>
            </a:r>
          </a:p>
          <a:p>
            <a:pPr marL="0" indent="0">
              <a:buNone/>
            </a:pPr>
            <a:r>
              <a:rPr lang="ru-RU" sz="2900" b="1" dirty="0" err="1" smtClean="0">
                <a:solidFill>
                  <a:schemeClr val="tx1"/>
                </a:solidFill>
              </a:rPr>
              <a:t>Вкраїнським</a:t>
            </a:r>
            <a:r>
              <a:rPr lang="ru-RU" sz="2900" b="1" dirty="0" smtClean="0">
                <a:solidFill>
                  <a:schemeClr val="tx1"/>
                </a:solidFill>
              </a:rPr>
              <a:t> словом </a:t>
            </a:r>
            <a:r>
              <a:rPr lang="ru-RU" sz="2900" b="1" dirty="0" err="1" smtClean="0">
                <a:solidFill>
                  <a:schemeClr val="tx1"/>
                </a:solidFill>
              </a:rPr>
              <a:t>звеселятись</a:t>
            </a:r>
            <a:r>
              <a:rPr lang="ru-RU" sz="2900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900" b="1" dirty="0" err="1" smtClean="0">
                <a:solidFill>
                  <a:schemeClr val="tx1"/>
                </a:solidFill>
              </a:rPr>
              <a:t>Іване</a:t>
            </a:r>
            <a:r>
              <a:rPr lang="ru-RU" sz="2900" b="1" dirty="0" smtClean="0">
                <a:solidFill>
                  <a:schemeClr val="tx1"/>
                </a:solidFill>
              </a:rPr>
              <a:t>! </a:t>
            </a:r>
            <a:r>
              <a:rPr lang="ru-RU" sz="2900" b="1" dirty="0" err="1" smtClean="0">
                <a:solidFill>
                  <a:schemeClr val="tx1"/>
                </a:solidFill>
              </a:rPr>
              <a:t>Мудрий</a:t>
            </a:r>
            <a:r>
              <a:rPr lang="ru-RU" sz="2900" b="1" dirty="0" smtClean="0">
                <a:solidFill>
                  <a:schemeClr val="tx1"/>
                </a:solidFill>
              </a:rPr>
              <a:t> </a:t>
            </a:r>
            <a:r>
              <a:rPr lang="ru-RU" sz="2900" b="1" dirty="0" err="1" smtClean="0">
                <a:solidFill>
                  <a:schemeClr val="tx1"/>
                </a:solidFill>
              </a:rPr>
              <a:t>Котляревський</a:t>
            </a:r>
            <a:r>
              <a:rPr lang="ru-RU" sz="2900" b="1" dirty="0" smtClean="0">
                <a:solidFill>
                  <a:schemeClr val="tx1"/>
                </a:solidFill>
              </a:rPr>
              <a:t>!</a:t>
            </a:r>
          </a:p>
          <a:p>
            <a:pPr marL="0" indent="0">
              <a:buNone/>
            </a:pPr>
            <a:r>
              <a:rPr lang="ru-RU" sz="2900" b="1" dirty="0" err="1" smtClean="0">
                <a:solidFill>
                  <a:schemeClr val="tx1"/>
                </a:solidFill>
              </a:rPr>
              <a:t>Безсмертний</a:t>
            </a:r>
            <a:r>
              <a:rPr lang="ru-RU" sz="2900" b="1" dirty="0" smtClean="0">
                <a:solidFill>
                  <a:schemeClr val="tx1"/>
                </a:solidFill>
              </a:rPr>
              <a:t> </a:t>
            </a:r>
            <a:r>
              <a:rPr lang="ru-RU" sz="2900" b="1" dirty="0" err="1" smtClean="0">
                <a:solidFill>
                  <a:schemeClr val="tx1"/>
                </a:solidFill>
              </a:rPr>
              <a:t>будеш</a:t>
            </a:r>
            <a:r>
              <a:rPr lang="ru-RU" sz="2900" b="1" dirty="0" smtClean="0">
                <a:solidFill>
                  <a:schemeClr val="tx1"/>
                </a:solidFill>
              </a:rPr>
              <a:t> у </a:t>
            </a:r>
            <a:r>
              <a:rPr lang="ru-RU" sz="2900" b="1" dirty="0" err="1" smtClean="0">
                <a:solidFill>
                  <a:schemeClr val="tx1"/>
                </a:solidFill>
              </a:rPr>
              <a:t>віках</a:t>
            </a:r>
            <a:r>
              <a:rPr lang="ru-RU" sz="2900" b="1" dirty="0" smtClean="0">
                <a:solidFill>
                  <a:schemeClr val="tx1"/>
                </a:solidFill>
              </a:rPr>
              <a:t>,</a:t>
            </a:r>
          </a:p>
          <a:p>
            <a:pPr marL="0" indent="0">
              <a:buNone/>
            </a:pPr>
            <a:r>
              <a:rPr lang="ru-RU" sz="2900" b="1" dirty="0" err="1" smtClean="0">
                <a:solidFill>
                  <a:schemeClr val="tx1"/>
                </a:solidFill>
              </a:rPr>
              <a:t>Бо</a:t>
            </a:r>
            <a:r>
              <a:rPr lang="ru-RU" sz="2900" b="1" dirty="0" smtClean="0">
                <a:solidFill>
                  <a:schemeClr val="tx1"/>
                </a:solidFill>
              </a:rPr>
              <a:t> </a:t>
            </a:r>
            <a:r>
              <a:rPr lang="ru-RU" sz="2900" b="1" dirty="0" err="1" smtClean="0">
                <a:solidFill>
                  <a:schemeClr val="tx1"/>
                </a:solidFill>
              </a:rPr>
              <a:t>дотеп</a:t>
            </a:r>
            <a:r>
              <a:rPr lang="ru-RU" sz="2900" b="1" dirty="0" smtClean="0">
                <a:solidFill>
                  <a:schemeClr val="tx1"/>
                </a:solidFill>
              </a:rPr>
              <a:t> </a:t>
            </a:r>
            <a:r>
              <a:rPr lang="ru-RU" sz="2900" b="1" dirty="0" err="1" smtClean="0">
                <a:solidFill>
                  <a:schemeClr val="tx1"/>
                </a:solidFill>
              </a:rPr>
              <a:t>щирий</a:t>
            </a:r>
            <a:r>
              <a:rPr lang="ru-RU" sz="2900" b="1" dirty="0" smtClean="0">
                <a:solidFill>
                  <a:schemeClr val="tx1"/>
                </a:solidFill>
              </a:rPr>
              <a:t> </a:t>
            </a:r>
            <a:r>
              <a:rPr lang="ru-RU" sz="2900" b="1" dirty="0" err="1" smtClean="0">
                <a:solidFill>
                  <a:schemeClr val="tx1"/>
                </a:solidFill>
              </a:rPr>
              <a:t>український</a:t>
            </a:r>
            <a:r>
              <a:rPr lang="ru-RU" sz="2900" b="1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ru-RU" sz="2900" b="1" dirty="0" err="1" smtClean="0">
                <a:solidFill>
                  <a:schemeClr val="tx1"/>
                </a:solidFill>
              </a:rPr>
              <a:t>Посіяв</a:t>
            </a:r>
            <a:r>
              <a:rPr lang="ru-RU" sz="2900" b="1" dirty="0" smtClean="0">
                <a:solidFill>
                  <a:schemeClr val="tx1"/>
                </a:solidFill>
              </a:rPr>
              <a:t> у </a:t>
            </a:r>
            <a:r>
              <a:rPr lang="ru-RU" sz="2900" b="1" dirty="0" err="1" smtClean="0">
                <a:solidFill>
                  <a:schemeClr val="tx1"/>
                </a:solidFill>
              </a:rPr>
              <a:t>людський</a:t>
            </a:r>
            <a:r>
              <a:rPr lang="ru-RU" sz="2900" b="1" dirty="0" smtClean="0">
                <a:solidFill>
                  <a:schemeClr val="tx1"/>
                </a:solidFill>
              </a:rPr>
              <a:t> </a:t>
            </a:r>
            <a:r>
              <a:rPr lang="ru-RU" sz="2900" b="1" dirty="0" err="1" smtClean="0">
                <a:solidFill>
                  <a:schemeClr val="tx1"/>
                </a:solidFill>
              </a:rPr>
              <a:t>серцях</a:t>
            </a:r>
            <a:r>
              <a:rPr lang="ru-RU" sz="2900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900" b="1" dirty="0" err="1" smtClean="0">
                <a:solidFill>
                  <a:schemeClr val="tx1"/>
                </a:solidFill>
              </a:rPr>
              <a:t>Еней</a:t>
            </a:r>
            <a:r>
              <a:rPr lang="ru-RU" sz="2900" b="1" dirty="0" smtClean="0">
                <a:solidFill>
                  <a:schemeClr val="tx1"/>
                </a:solidFill>
              </a:rPr>
              <a:t>, </a:t>
            </a:r>
            <a:r>
              <a:rPr lang="ru-RU" sz="2900" b="1" dirty="0" err="1" smtClean="0">
                <a:solidFill>
                  <a:schemeClr val="tx1"/>
                </a:solidFill>
              </a:rPr>
              <a:t>твій</a:t>
            </a:r>
            <a:r>
              <a:rPr lang="ru-RU" sz="2900" b="1" dirty="0" smtClean="0">
                <a:solidFill>
                  <a:schemeClr val="tx1"/>
                </a:solidFill>
              </a:rPr>
              <a:t> «парубок </a:t>
            </a:r>
            <a:r>
              <a:rPr lang="ru-RU" sz="2900" b="1" dirty="0" err="1" smtClean="0">
                <a:solidFill>
                  <a:schemeClr val="tx1"/>
                </a:solidFill>
              </a:rPr>
              <a:t>моторний</a:t>
            </a:r>
            <a:r>
              <a:rPr lang="ru-RU" sz="2900" b="1" dirty="0" smtClean="0">
                <a:solidFill>
                  <a:schemeClr val="tx1"/>
                </a:solidFill>
              </a:rPr>
              <a:t>»,</a:t>
            </a:r>
          </a:p>
          <a:p>
            <a:pPr marL="0" indent="0">
              <a:buNone/>
            </a:pPr>
            <a:r>
              <a:rPr lang="ru-RU" sz="2900" b="1" dirty="0" smtClean="0">
                <a:solidFill>
                  <a:schemeClr val="tx1"/>
                </a:solidFill>
              </a:rPr>
              <a:t>Душа </a:t>
            </a:r>
            <a:r>
              <a:rPr lang="ru-RU" sz="2900" b="1" dirty="0" err="1" smtClean="0">
                <a:solidFill>
                  <a:schemeClr val="tx1"/>
                </a:solidFill>
              </a:rPr>
              <a:t>пісенна</a:t>
            </a:r>
            <a:r>
              <a:rPr lang="ru-RU" sz="2900" b="1" dirty="0" smtClean="0">
                <a:solidFill>
                  <a:schemeClr val="tx1"/>
                </a:solidFill>
              </a:rPr>
              <a:t> </a:t>
            </a:r>
            <a:r>
              <a:rPr lang="ru-RU" sz="2900" b="1" dirty="0" err="1" smtClean="0">
                <a:solidFill>
                  <a:schemeClr val="tx1"/>
                </a:solidFill>
              </a:rPr>
              <a:t>дівчини</a:t>
            </a:r>
            <a:r>
              <a:rPr lang="ru-RU" sz="2900" b="1" dirty="0" smtClean="0">
                <a:solidFill>
                  <a:schemeClr val="tx1"/>
                </a:solidFill>
              </a:rPr>
              <a:t> Наталки</a:t>
            </a:r>
          </a:p>
          <a:p>
            <a:pPr marL="0" indent="0">
              <a:buNone/>
            </a:pPr>
            <a:r>
              <a:rPr lang="ru-RU" sz="2900" b="1" dirty="0" err="1" smtClean="0">
                <a:solidFill>
                  <a:schemeClr val="tx1"/>
                </a:solidFill>
              </a:rPr>
              <a:t>Бунтують</a:t>
            </a:r>
            <a:r>
              <a:rPr lang="ru-RU" sz="2900" b="1" dirty="0" smtClean="0">
                <a:solidFill>
                  <a:schemeClr val="tx1"/>
                </a:solidFill>
              </a:rPr>
              <a:t> </a:t>
            </a:r>
            <a:r>
              <a:rPr lang="ru-RU" sz="2900" b="1" dirty="0" err="1" smtClean="0">
                <a:solidFill>
                  <a:schemeClr val="tx1"/>
                </a:solidFill>
              </a:rPr>
              <a:t>мій</a:t>
            </a:r>
            <a:r>
              <a:rPr lang="ru-RU" sz="2900" b="1" dirty="0" smtClean="0">
                <a:solidFill>
                  <a:schemeClr val="tx1"/>
                </a:solidFill>
              </a:rPr>
              <a:t> </a:t>
            </a:r>
            <a:r>
              <a:rPr lang="ru-RU" sz="2900" b="1" dirty="0" err="1" smtClean="0">
                <a:solidFill>
                  <a:schemeClr val="tx1"/>
                </a:solidFill>
              </a:rPr>
              <a:t>уявний</a:t>
            </a:r>
            <a:r>
              <a:rPr lang="ru-RU" sz="2900" b="1" dirty="0" smtClean="0">
                <a:solidFill>
                  <a:schemeClr val="tx1"/>
                </a:solidFill>
              </a:rPr>
              <a:t> </a:t>
            </a:r>
            <a:r>
              <a:rPr lang="ru-RU" sz="2900" b="1" dirty="0" err="1" smtClean="0">
                <a:solidFill>
                  <a:schemeClr val="tx1"/>
                </a:solidFill>
              </a:rPr>
              <a:t>світ</a:t>
            </a:r>
            <a:r>
              <a:rPr lang="ru-RU" sz="2900" b="1" dirty="0" smtClean="0">
                <a:solidFill>
                  <a:schemeClr val="tx1"/>
                </a:solidFill>
              </a:rPr>
              <a:t> </a:t>
            </a:r>
            <a:r>
              <a:rPr lang="ru-RU" sz="2900" b="1" dirty="0" err="1" smtClean="0">
                <a:solidFill>
                  <a:schemeClr val="tx1"/>
                </a:solidFill>
              </a:rPr>
              <a:t>читацький</a:t>
            </a:r>
            <a:r>
              <a:rPr lang="ru-RU" sz="2900" b="1" dirty="0" smtClean="0">
                <a:solidFill>
                  <a:schemeClr val="tx1"/>
                </a:solidFill>
              </a:rPr>
              <a:t>,</a:t>
            </a:r>
          </a:p>
          <a:p>
            <a:pPr marL="0" indent="0">
              <a:buNone/>
            </a:pPr>
            <a:r>
              <a:rPr lang="ru-RU" sz="2900" b="1" dirty="0" err="1" smtClean="0">
                <a:solidFill>
                  <a:schemeClr val="tx1"/>
                </a:solidFill>
              </a:rPr>
              <a:t>Вкраїнські</a:t>
            </a:r>
            <a:r>
              <a:rPr lang="ru-RU" sz="2900" b="1" dirty="0" smtClean="0">
                <a:solidFill>
                  <a:schemeClr val="tx1"/>
                </a:solidFill>
              </a:rPr>
              <a:t> </a:t>
            </a:r>
            <a:r>
              <a:rPr lang="ru-RU" sz="2900" b="1" dirty="0" err="1" smtClean="0">
                <a:solidFill>
                  <a:schemeClr val="tx1"/>
                </a:solidFill>
              </a:rPr>
              <a:t>створюють</a:t>
            </a:r>
            <a:r>
              <a:rPr lang="ru-RU" sz="2900" b="1" dirty="0" smtClean="0">
                <a:solidFill>
                  <a:schemeClr val="tx1"/>
                </a:solidFill>
              </a:rPr>
              <a:t> </a:t>
            </a:r>
            <a:r>
              <a:rPr lang="ru-RU" sz="2900" b="1" dirty="0" err="1" smtClean="0">
                <a:solidFill>
                  <a:schemeClr val="tx1"/>
                </a:solidFill>
              </a:rPr>
              <a:t>смаки</a:t>
            </a:r>
            <a:r>
              <a:rPr lang="ru-RU" sz="2900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900" b="1" dirty="0" smtClean="0">
                <a:solidFill>
                  <a:schemeClr val="tx1"/>
                </a:solidFill>
              </a:rPr>
              <a:t>Я </a:t>
            </a:r>
            <a:r>
              <a:rPr lang="ru-RU" sz="2900" b="1" dirty="0" err="1" smtClean="0">
                <a:solidFill>
                  <a:schemeClr val="tx1"/>
                </a:solidFill>
              </a:rPr>
              <a:t>пам’ятаю</a:t>
            </a:r>
            <a:r>
              <a:rPr lang="ru-RU" sz="2900" b="1" dirty="0" smtClean="0">
                <a:solidFill>
                  <a:schemeClr val="tx1"/>
                </a:solidFill>
              </a:rPr>
              <a:t> </a:t>
            </a:r>
            <a:r>
              <a:rPr lang="ru-RU" sz="2900" b="1" dirty="0" err="1" smtClean="0">
                <a:solidFill>
                  <a:schemeClr val="tx1"/>
                </a:solidFill>
              </a:rPr>
              <a:t>ці</a:t>
            </a:r>
            <a:r>
              <a:rPr lang="ru-RU" sz="2900" b="1" dirty="0" smtClean="0">
                <a:solidFill>
                  <a:schemeClr val="tx1"/>
                </a:solidFill>
              </a:rPr>
              <a:t> слова </a:t>
            </a:r>
            <a:r>
              <a:rPr lang="ru-RU" sz="2900" b="1" dirty="0" err="1" smtClean="0">
                <a:solidFill>
                  <a:schemeClr val="tx1"/>
                </a:solidFill>
              </a:rPr>
              <a:t>пророчі</a:t>
            </a:r>
            <a:r>
              <a:rPr lang="ru-RU" sz="2900" b="1" dirty="0" smtClean="0">
                <a:solidFill>
                  <a:schemeClr val="tx1"/>
                </a:solidFill>
              </a:rPr>
              <a:t>,</a:t>
            </a:r>
          </a:p>
          <a:p>
            <a:pPr marL="0" indent="0">
              <a:buNone/>
            </a:pPr>
            <a:r>
              <a:rPr lang="ru-RU" sz="2900" b="1" dirty="0" err="1" smtClean="0">
                <a:solidFill>
                  <a:schemeClr val="tx1"/>
                </a:solidFill>
              </a:rPr>
              <a:t>Що</a:t>
            </a:r>
            <a:r>
              <a:rPr lang="ru-RU" sz="2900" b="1" dirty="0" smtClean="0">
                <a:solidFill>
                  <a:schemeClr val="tx1"/>
                </a:solidFill>
              </a:rPr>
              <a:t> </a:t>
            </a:r>
            <a:r>
              <a:rPr lang="ru-RU" sz="2900" b="1" dirty="0" err="1" smtClean="0">
                <a:solidFill>
                  <a:schemeClr val="tx1"/>
                </a:solidFill>
              </a:rPr>
              <a:t>будеш</a:t>
            </a:r>
            <a:r>
              <a:rPr lang="ru-RU" sz="2900" b="1" dirty="0" smtClean="0">
                <a:solidFill>
                  <a:schemeClr val="tx1"/>
                </a:solidFill>
              </a:rPr>
              <a:t>, «батьку, </a:t>
            </a:r>
            <a:r>
              <a:rPr lang="ru-RU" sz="2900" b="1" dirty="0" err="1" smtClean="0">
                <a:solidFill>
                  <a:schemeClr val="tx1"/>
                </a:solidFill>
              </a:rPr>
              <a:t>доти</a:t>
            </a:r>
            <a:r>
              <a:rPr lang="ru-RU" sz="2900" b="1" dirty="0" smtClean="0">
                <a:solidFill>
                  <a:schemeClr val="tx1"/>
                </a:solidFill>
              </a:rPr>
              <a:t> </a:t>
            </a:r>
            <a:r>
              <a:rPr lang="ru-RU" sz="2900" b="1" dirty="0" err="1" smtClean="0">
                <a:solidFill>
                  <a:schemeClr val="tx1"/>
                </a:solidFill>
              </a:rPr>
              <a:t>панувати</a:t>
            </a:r>
            <a:r>
              <a:rPr lang="ru-RU" sz="2900" b="1" dirty="0" smtClean="0">
                <a:solidFill>
                  <a:schemeClr val="tx1"/>
                </a:solidFill>
              </a:rPr>
              <a:t>»,</a:t>
            </a:r>
          </a:p>
          <a:p>
            <a:pPr marL="0" indent="0">
              <a:buNone/>
            </a:pPr>
            <a:r>
              <a:rPr lang="ru-RU" sz="2900" b="1" dirty="0" err="1" smtClean="0">
                <a:solidFill>
                  <a:schemeClr val="tx1"/>
                </a:solidFill>
              </a:rPr>
              <a:t>Допоки</a:t>
            </a:r>
            <a:r>
              <a:rPr lang="ru-RU" sz="2900" b="1" dirty="0" smtClean="0">
                <a:solidFill>
                  <a:schemeClr val="tx1"/>
                </a:solidFill>
              </a:rPr>
              <a:t> </a:t>
            </a:r>
            <a:r>
              <a:rPr lang="ru-RU" sz="2900" b="1" dirty="0" err="1" smtClean="0">
                <a:solidFill>
                  <a:schemeClr val="tx1"/>
                </a:solidFill>
              </a:rPr>
              <a:t>світ</a:t>
            </a:r>
            <a:r>
              <a:rPr lang="ru-RU" sz="2900" b="1" dirty="0" smtClean="0">
                <a:solidFill>
                  <a:schemeClr val="tx1"/>
                </a:solidFill>
              </a:rPr>
              <a:t> </a:t>
            </a:r>
            <a:r>
              <a:rPr lang="ru-RU" sz="2900" b="1" dirty="0" err="1" smtClean="0">
                <a:solidFill>
                  <a:schemeClr val="tx1"/>
                </a:solidFill>
              </a:rPr>
              <a:t>стоїть</a:t>
            </a:r>
            <a:r>
              <a:rPr lang="ru-RU" sz="2900" b="1" dirty="0" smtClean="0">
                <a:solidFill>
                  <a:schemeClr val="tx1"/>
                </a:solidFill>
              </a:rPr>
              <a:t> і люди </a:t>
            </a:r>
            <a:r>
              <a:rPr lang="ru-RU" sz="2900" b="1" dirty="0" err="1" smtClean="0">
                <a:solidFill>
                  <a:schemeClr val="tx1"/>
                </a:solidFill>
              </a:rPr>
              <a:t>ходять</a:t>
            </a:r>
            <a:r>
              <a:rPr lang="ru-RU" sz="2900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900" b="1" dirty="0" smtClean="0">
                <a:solidFill>
                  <a:schemeClr val="tx1"/>
                </a:solidFill>
              </a:rPr>
              <a:t>Ми </a:t>
            </a:r>
            <a:r>
              <a:rPr lang="ru-RU" sz="2900" b="1" dirty="0" err="1" smtClean="0">
                <a:solidFill>
                  <a:schemeClr val="tx1"/>
                </a:solidFill>
              </a:rPr>
              <a:t>будемо</a:t>
            </a:r>
            <a:r>
              <a:rPr lang="ru-RU" sz="2900" b="1" dirty="0" smtClean="0">
                <a:solidFill>
                  <a:schemeClr val="tx1"/>
                </a:solidFill>
              </a:rPr>
              <a:t>  </a:t>
            </a:r>
            <a:r>
              <a:rPr lang="ru-RU" sz="2900" b="1" dirty="0" err="1" smtClean="0">
                <a:solidFill>
                  <a:schemeClr val="tx1"/>
                </a:solidFill>
              </a:rPr>
              <a:t>завжди</a:t>
            </a:r>
            <a:r>
              <a:rPr lang="ru-RU" sz="2900" b="1" dirty="0" smtClean="0">
                <a:solidFill>
                  <a:schemeClr val="tx1"/>
                </a:solidFill>
              </a:rPr>
              <a:t> тебе читать охоче.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908720"/>
            <a:ext cx="2688120" cy="266429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0" y="3717032"/>
            <a:ext cx="3936437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84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</TotalTime>
  <Words>145</Words>
  <Application>Microsoft Office PowerPoint</Application>
  <PresentationFormat>Экран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Волна</vt:lpstr>
      <vt:lpstr>До 250-річчя І.П.Котляревського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 250-річчя І.П.Котляревського</dc:title>
  <dc:creator>002</dc:creator>
  <cp:lastModifiedBy>002</cp:lastModifiedBy>
  <cp:revision>1</cp:revision>
  <dcterms:created xsi:type="dcterms:W3CDTF">2019-09-15T08:42:55Z</dcterms:created>
  <dcterms:modified xsi:type="dcterms:W3CDTF">2019-09-15T08:50:29Z</dcterms:modified>
</cp:coreProperties>
</file>