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56" r:id="rId2"/>
    <p:sldId id="264" r:id="rId3"/>
    <p:sldId id="291" r:id="rId4"/>
    <p:sldId id="288" r:id="rId5"/>
    <p:sldId id="296" r:id="rId6"/>
    <p:sldId id="290" r:id="rId7"/>
    <p:sldId id="295" r:id="rId8"/>
    <p:sldId id="270" r:id="rId9"/>
    <p:sldId id="298" r:id="rId10"/>
    <p:sldId id="292" r:id="rId11"/>
    <p:sldId id="293" r:id="rId12"/>
    <p:sldId id="286" r:id="rId13"/>
    <p:sldId id="265" r:id="rId14"/>
    <p:sldId id="294" r:id="rId15"/>
    <p:sldId id="297" r:id="rId16"/>
    <p:sldId id="299" r:id="rId17"/>
    <p:sldId id="263" r:id="rId18"/>
    <p:sldId id="257" r:id="rId19"/>
    <p:sldId id="287" r:id="rId20"/>
    <p:sldId id="262" r:id="rId21"/>
    <p:sldId id="302" r:id="rId22"/>
    <p:sldId id="303" r:id="rId23"/>
    <p:sldId id="258" r:id="rId24"/>
    <p:sldId id="272" r:id="rId25"/>
    <p:sldId id="259" r:id="rId26"/>
    <p:sldId id="269" r:id="rId27"/>
    <p:sldId id="271" r:id="rId28"/>
    <p:sldId id="300" r:id="rId29"/>
    <p:sldId id="273" r:id="rId30"/>
    <p:sldId id="280" r:id="rId31"/>
    <p:sldId id="274" r:id="rId32"/>
    <p:sldId id="301" r:id="rId33"/>
    <p:sldId id="30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49B988-337E-4DD8-AF50-B58BA78ACF63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1F1CE-EE3D-49D2-8ED3-A51B9BCB7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20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C6EDFD-DECB-41FA-BE25-49DC0E628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0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EF3E-3BA3-4A84-8AAB-B6E84C259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7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1F1D-34FD-4497-BDE7-4F977D453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8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F398-58B8-4974-9034-71D9F702E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7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20A17-5099-4042-B5A2-C9E98D524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9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22C8-93DD-4A67-8D27-521BDAA7F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72F02A-E2BA-4EAF-8970-BDA382D47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7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DAEF-9631-4BEB-9E3A-B2E1419A3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2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0D442C-A2F0-4AD8-8E80-E9693B6C0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4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A25EC8-BABE-4F0A-9BF6-F86D83E9E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2C3DF-4E15-47C0-8B73-C09B35376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1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A9F7A0-F0EF-45C1-A9C4-4340BC168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0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Relationship Id="rId9" Type="http://schemas.openxmlformats.org/officeDocument/2006/relationships/image" Target="../media/image1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7" Type="http://schemas.openxmlformats.org/officeDocument/2006/relationships/image" Target="../media/image155.gif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jpeg"/><Relationship Id="rId7" Type="http://schemas.openxmlformats.org/officeDocument/2006/relationships/image" Target="../media/image161.gif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7" Type="http://schemas.openxmlformats.org/officeDocument/2006/relationships/image" Target="../media/image168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7.jpeg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3" Type="http://schemas.openxmlformats.org/officeDocument/2006/relationships/image" Target="../media/image170.jpeg"/><Relationship Id="rId7" Type="http://schemas.openxmlformats.org/officeDocument/2006/relationships/image" Target="../media/image174.gif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gif"/><Relationship Id="rId3" Type="http://schemas.openxmlformats.org/officeDocument/2006/relationships/image" Target="../media/image177.jpeg"/><Relationship Id="rId7" Type="http://schemas.openxmlformats.org/officeDocument/2006/relationships/image" Target="../media/image181.gif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jpeg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jpeg"/><Relationship Id="rId3" Type="http://schemas.openxmlformats.org/officeDocument/2006/relationships/image" Target="../media/image184.jpeg"/><Relationship Id="rId7" Type="http://schemas.openxmlformats.org/officeDocument/2006/relationships/image" Target="../media/image188.jpeg"/><Relationship Id="rId12" Type="http://schemas.openxmlformats.org/officeDocument/2006/relationships/image" Target="../media/image193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.jpeg"/><Relationship Id="rId11" Type="http://schemas.openxmlformats.org/officeDocument/2006/relationships/image" Target="../media/image192.jpeg"/><Relationship Id="rId5" Type="http://schemas.openxmlformats.org/officeDocument/2006/relationships/image" Target="../media/image186.jpeg"/><Relationship Id="rId10" Type="http://schemas.openxmlformats.org/officeDocument/2006/relationships/image" Target="../media/image191.jpeg"/><Relationship Id="rId4" Type="http://schemas.openxmlformats.org/officeDocument/2006/relationships/image" Target="../media/image185.jpeg"/><Relationship Id="rId9" Type="http://schemas.openxmlformats.org/officeDocument/2006/relationships/image" Target="../media/image19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959100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Звіт за І семестр</a:t>
            </a:r>
            <a:br>
              <a:rPr lang="uk-UA" b="1" i="1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uk-UA" b="1" i="1" dirty="0" err="1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i="1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b="1" i="1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учнівської   ради</a:t>
            </a:r>
            <a:br>
              <a:rPr lang="uk-UA" b="1" i="1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“НОВЕ ПОКОЛІННЯ” </a:t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1\Desktop\Новая папка (3)\Новая папка (5)\Новая папка (2)\загруженно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1\Desktop\M_16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714752"/>
            <a:ext cx="4071967" cy="2591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5214938" y="4497388"/>
            <a:ext cx="4786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Голова  учнівської ради</a:t>
            </a:r>
            <a:br>
              <a:rPr lang="uk-UA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“НОВЕ ПОКОЛІННЯ”:</a:t>
            </a:r>
          </a:p>
          <a:p>
            <a:r>
              <a:rPr lang="uk-UA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Мальченко І.О.</a:t>
            </a:r>
            <a:endParaRPr lang="ru-RU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826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8000"/>
                </a:solidFill>
                <a:effectLst/>
              </a:rPr>
              <a:t>День самоврядування</a:t>
            </a:r>
            <a:br>
              <a:rPr lang="uk-UA" dirty="0"/>
            </a:br>
            <a:endParaRPr lang="ru-RU" dirty="0"/>
          </a:p>
        </p:txBody>
      </p:sp>
      <p:pic>
        <p:nvPicPr>
          <p:cNvPr id="69633" name="Picture 1" descr="C:\Users\1\Desktop\День самоврядування\IMG_20191115_1023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42938"/>
            <a:ext cx="3929062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4" name="Picture 2" descr="C:\Users\1\Desktop\День самоврядування\IMG_20191115_1027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714375"/>
            <a:ext cx="3929063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5" name="Picture 3" descr="C:\Users\1\Desktop\День самоврядування\IMG_20191115_1030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3357563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6" name="Picture 4" descr="C:\Users\1\Desktop\День самоврядування\IMG_20191115_1032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3857625"/>
            <a:ext cx="352425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397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i="1" dirty="0">
                <a:effectLst/>
              </a:rPr>
              <a:t>Стіннівки до </a:t>
            </a:r>
            <a:br>
              <a:rPr lang="uk-UA" b="1" i="1" dirty="0">
                <a:effectLst/>
              </a:rPr>
            </a:br>
            <a:r>
              <a:rPr lang="uk-UA" b="1" i="1" dirty="0">
                <a:solidFill>
                  <a:srgbClr val="FF0000"/>
                </a:solidFill>
                <a:effectLst/>
              </a:rPr>
              <a:t>ДНЯ ЗБРОЙНИХ СИЛ УКРАЇНИ </a:t>
            </a:r>
            <a:endParaRPr lang="ru-RU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68609" name="Picture 1" descr="C:\Users\1\Desktop\до дня збройних сил\IMG_20191210_0954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2517775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0" name="Picture 2" descr="C:\Users\1\Desktop\до дня збройних сил\IMG_20191210_0954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1214438"/>
            <a:ext cx="2517775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1" name="Picture 3" descr="C:\Users\1\Desktop\до дня збройних сил\IMG_20191210_0954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4232275"/>
            <a:ext cx="3500438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2" name="Picture 4" descr="C:\Users\1\Desktop\до дня збройних сил\IMG_20191210_0955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575" y="1214438"/>
            <a:ext cx="2678113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3" name="Picture 5" descr="C:\Users\1\Desktop\до дня збройних сил\IMG_20191210_0955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4500563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4450" cy="1071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4400" b="1" i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Стажування  у органах місцевого самоврядування Кременчука</a:t>
            </a:r>
            <a:endParaRPr lang="uk-UA" b="1" i="1" dirty="0">
              <a:effectLst/>
            </a:endParaRPr>
          </a:p>
        </p:txBody>
      </p:sp>
      <p:pic>
        <p:nvPicPr>
          <p:cNvPr id="10243" name="Picture 3" descr="C:\Users\1\Desktop\учни. сам\IMG-99c44b6c8df1351eaeb3e09ea6f692aa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2786063" cy="25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2" descr="C:\Users\1\Desktop\учни. сам\IMG-06ef4d06ce0769ab6952791d0a76e637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Users\1\Desktop\Facebook\FB_IMG_15749550891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4000500"/>
            <a:ext cx="3929062" cy="261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C:\Users\1\Desktop\Facebook\FB_IMG_15781435212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214438"/>
            <a:ext cx="5499100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85875" y="-142875"/>
            <a:ext cx="7499350" cy="725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Акція «STOP SMOKING»  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1\Desktop\учни. сам\IMG-0c69191fd36992073313d0b884a32e13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2286000"/>
            <a:ext cx="3522662" cy="20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5" descr="C:\Users\1\Desktop\учни. сам\IMG-6fedcfa8c2e8ebec9e58fbb61247598d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429125"/>
            <a:ext cx="4643437" cy="193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6" descr="C:\Users\1\Desktop\учни. сам\IMG-19b37cda86ad1b7ed93c34e2e397ecd4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3143250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7" descr="C:\Users\1\Desktop\учни. сам\IMG-c822445fbc165dd16254a73c01a911da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1547812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8" descr="C:\Users\1\Desktop\учни. сам\IMG-be83fbe3969c4572da2ab311fbdae18b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357688"/>
            <a:ext cx="2357437" cy="224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C:\Users\1\Desktop\боротьба з курынням\IMG_20191128_0925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575" y="2786063"/>
            <a:ext cx="25114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3" name="Picture 9" descr="C:\Users\1\Desktop\боротьба з курынням\IMG_20191128_09223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3" y="428625"/>
            <a:ext cx="3335337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4" name="Picture 11" descr="Похожее изображение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714375"/>
            <a:ext cx="15795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934450" cy="5715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i="1">
                <a:solidFill>
                  <a:srgbClr val="008000"/>
                </a:solidFill>
                <a:effectLst/>
              </a:rPr>
              <a:t>Гра « Що? Де? Коли?»  кубок директора РЦ ПТО№1</a:t>
            </a:r>
            <a:endParaRPr lang="ru-RU" sz="2800">
              <a:solidFill>
                <a:srgbClr val="008000"/>
              </a:solidFill>
              <a:effectLst/>
            </a:endParaRPr>
          </a:p>
        </p:txBody>
      </p:sp>
      <p:pic>
        <p:nvPicPr>
          <p:cNvPr id="22531" name="Picture 1" descr="C:\Users\1\Desktop\Що де коли\IMG_20191210_0807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820738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C:\Users\1\Desktop\Що де коли\IMG_20191210_0807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7143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C:\Users\1\Desktop\Що де коли\IMG_20191210_0807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929063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C:\Users\1\Desktop\Що де коли\IMG_20191210_0808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14325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 descr="C:\Users\1\Desktop\Що де коли\IMG_20191210_0811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78581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 descr="C:\Users\1\Desktop\Що де коли\IMG_20191210_0831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364331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Картинки по запросу анимация сова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4559300"/>
            <a:ext cx="17859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0"/>
            <a:ext cx="7497762" cy="714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800" b="1" i="1" dirty="0">
                <a:solidFill>
                  <a:srgbClr val="008000"/>
                </a:solidFill>
                <a:effectLst/>
              </a:rPr>
              <a:t>Гра « Що? Де? Коли?»  кубок директора РЦ ПТО№1</a:t>
            </a:r>
            <a:endParaRPr lang="ru-RU" sz="2800" dirty="0"/>
          </a:p>
        </p:txBody>
      </p:sp>
      <p:pic>
        <p:nvPicPr>
          <p:cNvPr id="73730" name="Picture 2" descr="C:\Users\1\Desktop\Що де коли\IMG_20191210_093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3838575"/>
            <a:ext cx="4429125" cy="280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3" name="Picture 5" descr="C:\Users\1\Desktop\Що де коли\IMG_20191210_0829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571500"/>
            <a:ext cx="3000375" cy="22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1\Desktop\Що де коли\IMG_20191210_0823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1714500"/>
            <a:ext cx="202882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5" name="Picture 7" descr="C:\Users\1\Desktop\Що де коли\IMG_20191210_084015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4078288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8" descr="C:\Users\1\Desktop\Що де коли\IMG_20191210_0921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3643313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Прямоугольник 8"/>
          <p:cNvSpPr>
            <a:spLocks noChangeArrowheads="1"/>
          </p:cNvSpPr>
          <p:nvPr/>
        </p:nvSpPr>
        <p:spPr bwMode="auto">
          <a:xfrm>
            <a:off x="1071563" y="6273800"/>
            <a:ext cx="197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FF0000"/>
                </a:solidFill>
              </a:rPr>
              <a:t>Переможці гри </a:t>
            </a:r>
            <a:endParaRPr lang="ru-RU"/>
          </a:p>
        </p:txBody>
      </p:sp>
      <p:pic>
        <p:nvPicPr>
          <p:cNvPr id="23561" name="Picture 9" descr="Картинки по запросу анимация кубок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214938"/>
            <a:ext cx="8159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501062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100" b="1" i="1" dirty="0" err="1">
                <a:solidFill>
                  <a:srgbClr val="FF0000"/>
                </a:solidFill>
                <a:effectLst/>
              </a:rPr>
              <a:t>Флешмоб</a:t>
            </a:r>
            <a:r>
              <a:rPr lang="uk-UA" sz="3100" b="1" i="1" dirty="0">
                <a:solidFill>
                  <a:srgbClr val="FF0000"/>
                </a:solidFill>
                <a:effectLst/>
              </a:rPr>
              <a:t> «Зроби фото з  хусткою» (в рамках Всеукраїнського Дня української хустки)</a:t>
            </a:r>
            <a:br>
              <a:rPr lang="ru-RU" i="1" dirty="0"/>
            </a:br>
            <a:endParaRPr lang="ru-RU" dirty="0"/>
          </a:p>
        </p:txBody>
      </p:sp>
      <p:pic>
        <p:nvPicPr>
          <p:cNvPr id="75781" name="Picture 5" descr="https://rcpto1.org/wp-content/uploads/2019/12/yzobrazhenye_viber_2019-12-06_14-30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2857500"/>
            <a:ext cx="2643188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1\Desktop\флеш моб платки\IMG_20191206_124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000125"/>
            <a:ext cx="3857625" cy="289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783" name="Picture 7" descr="Картинки по запросу українська ХУСТ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3786182" cy="2857496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1\Desktop\флеш моб платки\IMG_20191206_1239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000125"/>
            <a:ext cx="2490788" cy="332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ПОЧАТОК АКЦІ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«СВЯТИЙ МИКОЛАЙ- ДІТЯМ 2019»</a:t>
            </a:r>
          </a:p>
        </p:txBody>
      </p:sp>
      <p:pic>
        <p:nvPicPr>
          <p:cNvPr id="12292" name="Picture 4" descr="C:\Users\1\Desktop\78219735_2431684320385937_7768321620451524608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071563"/>
            <a:ext cx="4786313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C:\Users\1\Desktop\Новая папка (3)\Новая папка (5)\Учн. рада\Початок акції Св. Миколай дітям\IMG_20191119_1501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1071563"/>
            <a:ext cx="30956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C:\Users\1\Desktop\Новая папка (3)\Новая папка (5)\Учн. рада\Початок акції Св. Миколай дітям\IMG_20191119_155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827463"/>
            <a:ext cx="2714625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7" descr="C:\Users\1\Desktop\Новая папка (3)\Новая папка (5)\Учн. рада\Початок акції Св. Миколай дітям\IMG_20191119_1556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4000500"/>
            <a:ext cx="352425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14400" y="71438"/>
            <a:ext cx="8229600" cy="9890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АКЦІЯ «СВЯТИЙ МИКОЛАЙ ДІТЯМ 2019»</a:t>
            </a:r>
            <a:br>
              <a:rPr lang="ru-RU" b="1" i="1" dirty="0">
                <a:solidFill>
                  <a:srgbClr val="002060"/>
                </a:solidFill>
                <a:effectLst/>
              </a:rPr>
            </a:br>
            <a:endParaRPr lang="ru-RU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2292" name="Picture 4" descr="C:\Users\1\Desktop\учни. сам\IMG-0a2d91c7a99fa02193935a27dd4c4a3b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428625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C:\Users\1\Desktop\учни. сам\IMG-0e658a7d905db381a0e8ca75766b7a74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4071938"/>
            <a:ext cx="36195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7" descr="C:\Users\1\Desktop\учни. сам\IMG-d1fa1e1cff7f0e4cafa9b0979c988e1b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295910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7" name="Picture 9" descr="C:\Users\1\Desktop\свят Микол\IMG_20191206_0859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857250"/>
            <a:ext cx="2428875" cy="298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8" name="Picture 10" descr="C:\Users\1\Desktop\свят Микол\IMG_20191206_0945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642938"/>
            <a:ext cx="2411412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50" y="214313"/>
            <a:ext cx="8429625" cy="6429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АКЦІЯ «СВЯТИЙ МИКОЛАЙ ДІТЯМ 2019»</a:t>
            </a:r>
            <a:br>
              <a:rPr lang="ru-RU" b="1" i="1" dirty="0">
                <a:solidFill>
                  <a:srgbClr val="002060"/>
                </a:solidFill>
                <a:effectLst/>
              </a:rPr>
            </a:br>
            <a:endParaRPr lang="ru-RU" dirty="0"/>
          </a:p>
        </p:txBody>
      </p:sp>
      <p:pic>
        <p:nvPicPr>
          <p:cNvPr id="51202" name="Picture 2" descr="C:\Users\1\Desktop\свят Микол\IMG_20191209_0816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571500"/>
            <a:ext cx="2178050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3" name="Picture 3" descr="C:\Users\1\Desktop\свят Микол\IMG_20191209_085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571500"/>
            <a:ext cx="225107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Picture 4" descr="C:\Users\1\Desktop\свят Микол\IMG_20191209_0949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571500"/>
            <a:ext cx="225107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5" name="Picture 5" descr="C:\Users\1\Desktop\свят Микол\IMG_20191210_0951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500063"/>
            <a:ext cx="2071688" cy="301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6" name="Picture 6" descr="C:\Users\1\Desktop\свят Микол\IMG_20191210_1009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050" y="3786188"/>
            <a:ext cx="2322513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7" name="Picture 7" descr="C:\Users\1\Desktop\свят Микол\IMG_20191210_11141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3786188"/>
            <a:ext cx="31432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8" name="Picture 8" descr="C:\Users\1\Desktop\свят Микол\IMG_20191210_1206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714750"/>
            <a:ext cx="2857500" cy="303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8072437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ЗАСІДАННЯ УЧНІВСЬКОЇ РАДИ</a:t>
            </a:r>
            <a:br>
              <a:rPr lang="uk-UA" sz="28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 курсу та груп ТУ </a:t>
            </a:r>
            <a:endParaRPr lang="ru-RU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1\Desktop\учныв рада 1 курс\IMG_20191001_0817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4989512" cy="252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1\Desktop\учныв рада 1 курс\IMG_20191001_083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928688"/>
            <a:ext cx="3024188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C:\Users\1\Desktop\учныв рада 1 курс\IMG_20191001_0833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519488"/>
            <a:ext cx="292893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8" descr="C:\Users\1\Desktop\учныв рада 1 курс\IMG_20191001_0826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4298950"/>
            <a:ext cx="42862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1\Desktop\учныв рада 1 курс\IMG_20191009_1208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571868" y="3286124"/>
            <a:ext cx="2405080" cy="180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30" name="Picture 14" descr="Похожее изображение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983033" cy="157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-428625" y="0"/>
            <a:ext cx="9363075" cy="642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Подарунки для діток </a:t>
            </a:r>
            <a:br>
              <a:rPr lang="uk-UA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в рамках благодійної акції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«СВЯТИЙ МИКОЛАЙ - ДІТЯМ 2019»</a:t>
            </a:r>
            <a:endParaRPr lang="ru-RU" sz="24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8" descr="C:\Users\1\Desktop\свят Микол\IMG_20191209_1313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785813"/>
            <a:ext cx="3155950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5" descr="C:\Users\1\Desktop\свят Микол\IMG_20191206_0805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714375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C:\Users\1\Desktop\свят Микол\IMG_20191210_1226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9" name="Picture 7" descr="C:\Users\1\Desktop\свят Микол\IMG_20191210_1227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71813"/>
            <a:ext cx="4286250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C:\Users\1\Desktop\свят Микол\IMG_20191211_0918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785813"/>
            <a:ext cx="23590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3683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Подарунки для діток </a:t>
            </a:r>
            <a:br>
              <a:rPr lang="uk-UA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до благодійної акції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«СВЯТИЙ МИКОЛАЙ - ДІТЯМ 2019»</a:t>
            </a:r>
            <a:endParaRPr lang="ru-RU" sz="2400" dirty="0"/>
          </a:p>
        </p:txBody>
      </p:sp>
      <p:pic>
        <p:nvPicPr>
          <p:cNvPr id="55298" name="Picture 2" descr="C:\Users\1\Desktop\свят Микол\IMG_20191210_1227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25475"/>
            <a:ext cx="3357563" cy="251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9" name="Picture 3" descr="C:\Users\1\Desktop\свят Микол\IMG_20191210_1227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4143375"/>
            <a:ext cx="2952750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 descr="C:\Users\1\Desktop\свят Микол\IMG_20191210_1305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350" y="642938"/>
            <a:ext cx="2517775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1" name="Picture 5" descr="C:\Users\1\Desktop\свят Микол\IMG_20191210_1305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642938"/>
            <a:ext cx="2571750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2" name="Picture 6" descr="C:\Users\1\Desktop\свят Микол\IMG_20191210_1327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286125"/>
            <a:ext cx="2500313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3" name="Picture 7" descr="C:\Users\1\Desktop\свят Микол\IMG_20191210_1334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4000500"/>
            <a:ext cx="314325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500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Подарунки для діток </a:t>
            </a:r>
            <a:br>
              <a:rPr lang="uk-UA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до благодійної акції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«СВЯТИЙ МИКОЛАЙ - ДІТЯМ 2019»</a:t>
            </a:r>
            <a:endParaRPr lang="ru-RU" sz="2400" dirty="0"/>
          </a:p>
        </p:txBody>
      </p:sp>
      <p:pic>
        <p:nvPicPr>
          <p:cNvPr id="56322" name="Picture 2" descr="C:\Users\1\Desktop\свят Микол\IMG_20191210_1343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571875"/>
            <a:ext cx="4095750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1\Desktop\учни. сам\IMG_20191211_0952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642938"/>
            <a:ext cx="2439987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3" name="Picture 3" descr="C:\Users\1\Desktop\свят Микол\IMG_20191210_1335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642938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4" descr="C:\Users\1\Desktop\свят Микол\IMG_20191210_1335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43481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 descr="C:\Users\1\Desktop\свят Микол\IMG_20191210_1334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642938"/>
            <a:ext cx="3956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5" y="4763"/>
            <a:ext cx="79295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FF0000"/>
                </a:solidFill>
              </a:rPr>
              <a:t>Тренінг для волонтерів в рамках благодійної акції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«СВЯТИЙ МИКОЛАЙ - ДІТЯМ 2019»</a:t>
            </a:r>
            <a:br>
              <a:rPr lang="ru-RU" i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dirty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16390" name="Picture 6" descr="C:\Users\1\Desktop\волонтеры\IMG_20191209_1533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642938"/>
            <a:ext cx="41402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Picture 7" descr="C:\Users\1\Desktop\волонтеры\IMG_20191209_1528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714375"/>
            <a:ext cx="2809875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1\Desktop\волонтеры\IMG_20191204_1443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500438"/>
            <a:ext cx="28575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9" descr="Картинки по запросу волонтеры кременчуга святий микола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143375"/>
            <a:ext cx="3714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FF0000"/>
                </a:solidFill>
                <a:effectLst/>
              </a:rPr>
              <a:t>Волонтери  акції</a:t>
            </a:r>
            <a:r>
              <a:rPr lang="ru-RU" sz="2800" b="1" i="1" dirty="0">
                <a:solidFill>
                  <a:srgbClr val="FF0000"/>
                </a:solidFill>
                <a:effectLst/>
              </a:rPr>
              <a:t> </a:t>
            </a:r>
            <a:br>
              <a:rPr lang="ru-RU" sz="2800" b="1" i="1" dirty="0">
                <a:solidFill>
                  <a:srgbClr val="FF0000"/>
                </a:solidFill>
                <a:effectLst/>
              </a:rPr>
            </a:br>
            <a:r>
              <a:rPr lang="ru-RU" sz="2800" b="1" i="1" dirty="0">
                <a:solidFill>
                  <a:srgbClr val="FF0000"/>
                </a:solidFill>
                <a:effectLst/>
              </a:rPr>
              <a:t>«СВЯТИЙ МИКОЛАЙ - ДІТЯМ 2019»</a:t>
            </a:r>
            <a:br>
              <a:rPr lang="ru-RU" i="1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uk-UA" dirty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9" name="Picture 7" descr="C:\Users\1\Desktop\Facebook\FB_IMG_15773808095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3214688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C:\Users\1\Desktop\Facebook\FB_IMG_1577380819864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928688"/>
            <a:ext cx="3821113" cy="254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1" name="Picture 9" descr="C:\Users\1\Desktop\Facebook\FB_IMG_15773808343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3071813"/>
            <a:ext cx="2571750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C:\Users\1\Desktop\учни. сам\IMG-7dc3f6b145539de6bebfa0e385657c46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5" y="3643313"/>
            <a:ext cx="3376613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1" descr="C:\Users\1\Desktop\учни. сам\IMG-7e8dfecad6c49771694fb903696f9a9d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27146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Заголовок 1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428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 акції  «СВЯТИЙ МИКОЛАЙ - ДІТЯМ 2019»</a:t>
            </a:r>
            <a:br>
              <a:rPr lang="uk-UA" sz="31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uk-UA" sz="31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" name="Picture 3" descr="C:\Users\1\Desktop\Facebook\FB_IMG_15773729597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610870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7" name="Picture 9" descr="C:\Users\1\Desktop\результат\IMG_20191226_130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714750"/>
            <a:ext cx="3986212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8" name="Picture 10" descr="C:\Users\1\Desktop\результат\IMG_20191226_1345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913" y="785813"/>
            <a:ext cx="2589212" cy="36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9" name="Picture 11" descr="C:\Users\1\Desktop\Facebook\FB_IMG_15773753842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643438"/>
            <a:ext cx="3108325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8000"/>
                </a:solidFill>
                <a:effectLst/>
              </a:rPr>
              <a:t>Конкурс «Новорічна іграшка»</a:t>
            </a:r>
            <a:endParaRPr lang="ru-RU" sz="3200" b="1" i="1" dirty="0">
              <a:solidFill>
                <a:srgbClr val="008000"/>
              </a:solidFill>
              <a:effectLst/>
            </a:endParaRPr>
          </a:p>
        </p:txBody>
      </p:sp>
      <p:pic>
        <p:nvPicPr>
          <p:cNvPr id="20483" name="Picture 10" descr="C:\Users\1\Desktop\учни. сам\IMG-24d448932f36e8f48d450083017001ff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57150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C:\Users\1\Desktop\новорычны играшки\IMG_20191217_1148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681413"/>
            <a:ext cx="2019300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5" descr="C:\Users\1\Desktop\новорычны играшки\IMG_20191217_1148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C:\Users\1\Desktop\новорычны играшки\IMG_20191217_1149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2786063"/>
            <a:ext cx="271462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7" name="Picture 7" descr="C:\Users\1\Desktop\новорычны играшки\IMG_20191217_1149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3500438"/>
            <a:ext cx="2571750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C:\Users\1\Desktop\новорычны играшки\IMG_20191217_11491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500063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9" name="Picture 9" descr="C:\Users\1\Desktop\новорычны играшки\IMG_20191217_1149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4786313"/>
            <a:ext cx="1928813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C:\Users\1\Desktop\новорычны играшки\IMG_20191217_11495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5000625"/>
            <a:ext cx="183515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58175" cy="5000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uk-UA" sz="3600" b="1" i="1">
                <a:solidFill>
                  <a:srgbClr val="008000"/>
                </a:solidFill>
                <a:effectLst/>
              </a:rPr>
              <a:t>Конкурс «Новорічна іграшка»</a:t>
            </a:r>
            <a:endParaRPr lang="ru-RU" sz="3600" b="1" i="1">
              <a:solidFill>
                <a:srgbClr val="008000"/>
              </a:solidFill>
              <a:effectLst/>
            </a:endParaRPr>
          </a:p>
        </p:txBody>
      </p:sp>
      <p:pic>
        <p:nvPicPr>
          <p:cNvPr id="21513" name="Picture 9" descr="C:\Users\1\Desktop\новорычны играшки\IMG_20191217_115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500063"/>
            <a:ext cx="2357438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4" name="Picture 10" descr="C:\Users\1\Desktop\новорычны играшки\IMG_20191217_115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2643187" cy="400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5" name="Picture 11" descr="C:\Users\1\Desktop\новорычны играшки\IMG_20191217_1150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143125"/>
            <a:ext cx="2303463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6" name="Picture 12" descr="C:\Users\1\Desktop\новорычны играшки\IMG_20191217_1150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500063"/>
            <a:ext cx="1347787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7" name="Picture 13" descr="C:\Users\1\Desktop\новорычны играшки\IMG_20191217_1150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714375"/>
            <a:ext cx="139223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8" name="Picture 14" descr="C:\Users\1\Desktop\новорычны играшки\IMG_20191217_1153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400050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9" name="Picture 15" descr="C:\Users\1\Desktop\новорычны играшки\IMG_20191217_1153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4500563"/>
            <a:ext cx="3143250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1438"/>
            <a:ext cx="8148637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400" b="1" i="1" dirty="0">
                <a:solidFill>
                  <a:srgbClr val="008000"/>
                </a:solidFill>
                <a:effectLst/>
              </a:rPr>
              <a:t>Конкурс «Новорічна іграшка»</a:t>
            </a:r>
            <a:endParaRPr lang="ru-RU" dirty="0"/>
          </a:p>
        </p:txBody>
      </p:sp>
      <p:pic>
        <p:nvPicPr>
          <p:cNvPr id="77826" name="Picture 2" descr="C:\Users\1\Desktop\новорычны играшки\IMG_20191217_1153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7" name="Picture 3" descr="C:\Users\1\Desktop\новорычны играшки\IMG_20191217_1154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642938"/>
            <a:ext cx="3357563" cy="251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8" name="Picture 4" descr="C:\Users\1\Desktop\новорычны играшки\IMG_20191217_1154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143375"/>
            <a:ext cx="3238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9" name="Picture 5" descr="C:\Users\1\Desktop\новорычны играшки\IMG_20191217_1154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2857500"/>
            <a:ext cx="2500313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30" name="Picture 6" descr="C:\Users\1\Desktop\новорычны играшки\IMG_20191217_1154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3214688"/>
            <a:ext cx="2643188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8" descr="Картинки по запросу анимация елка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588" y="642938"/>
            <a:ext cx="15224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642938" y="0"/>
            <a:ext cx="8291512" cy="7858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200" b="1" i="1">
                <a:solidFill>
                  <a:srgbClr val="002060"/>
                </a:solidFill>
                <a:effectLst/>
              </a:rPr>
              <a:t>Прикрашання вікон до новорічних свят </a:t>
            </a:r>
            <a:endParaRPr lang="ru-RU" sz="3200" b="1" i="1">
              <a:solidFill>
                <a:srgbClr val="002060"/>
              </a:solidFill>
              <a:effectLst/>
            </a:endParaRPr>
          </a:p>
        </p:txBody>
      </p:sp>
      <p:pic>
        <p:nvPicPr>
          <p:cNvPr id="24585" name="Picture 9" descr="C:\Users\1\Desktop\выкна\IMG_20191219_1355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26606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10" descr="C:\Users\1\Desktop\выкна\IMG_20191219_1356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714375"/>
            <a:ext cx="25574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C:\Users\1\Desktop\выкна\IMG_20191227_1433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3784600"/>
            <a:ext cx="2786063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8" name="Picture 12" descr="C:\Users\1\Desktop\выкна\IMG_20191227_1433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714375"/>
            <a:ext cx="24288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9" name="Picture 13" descr="C:\Users\1\Desktop\выкна\IMG_20191219_1354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786188"/>
            <a:ext cx="2857500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6" name="Picture 15" descr="Картинки по запросу анимация с снежинки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17129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7" descr="Картинки по запросу анимация с снежинки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4572000"/>
            <a:ext cx="1643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3638" cy="6429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FF0000"/>
                </a:solidFill>
              </a:rPr>
              <a:t>День спорту 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s://rcpto1.org/wp-content/uploads/2019/09/IMG_20190919_1207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419100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60" name="Picture 4" descr="https://rcpto1.org/wp-content/uploads/2019/09/IMG_20190919_121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714375"/>
            <a:ext cx="3087687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6" descr="https://rcpto1.org/wp-content/uploads/2019/09/IMG_20190919_1219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2428875"/>
            <a:ext cx="42148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s://rcpto1.org/wp-content/uploads/2019/09/IMG_20190919_1405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4429125"/>
            <a:ext cx="31432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https://rcpto1.org/wp-content/uploads/2019/09/IMG_20190919_1214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928938"/>
            <a:ext cx="3429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9" name="Picture 14" descr="Картинки по запросу анимация спорт подтягивание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4786313"/>
            <a:ext cx="20415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9" descr="kisspng-jump-ropes-vector-graphics-cartoon-image-drawing-5c080231cbb788.4691681615440287218344.jpg"/>
          <p:cNvPicPr>
            <a:picLocks noChangeAspect="1"/>
          </p:cNvPicPr>
          <p:nvPr/>
        </p:nvPicPr>
        <p:blipFill>
          <a:blip r:embed="rId8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49291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715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2800" b="1" i="1">
                <a:solidFill>
                  <a:srgbClr val="008000"/>
                </a:solidFill>
                <a:effectLst/>
              </a:rPr>
              <a:t>НОВОРІЧНІ ВІКНА </a:t>
            </a:r>
            <a:endParaRPr lang="ru-RU" sz="2800" b="1" i="1">
              <a:solidFill>
                <a:srgbClr val="008000"/>
              </a:solidFill>
              <a:effectLst/>
            </a:endParaRPr>
          </a:p>
        </p:txBody>
      </p:sp>
      <p:pic>
        <p:nvPicPr>
          <p:cNvPr id="25610" name="Picture 10" descr="C:\Users\1\Desktop\выкна\IMG_20191219_1355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357188"/>
            <a:ext cx="3000375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1" name="Picture 11" descr="C:\Users\1\Desktop\выкна\IMG_20191219_135515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571500"/>
            <a:ext cx="2894012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2" name="Picture 12" descr="C:\Users\1\Desktop\выкна\IMG_20191219_1355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428625"/>
            <a:ext cx="2874963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3" name="Picture 13" descr="C:\Users\1\Desktop\выкна\IMG_20191219_1355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778250"/>
            <a:ext cx="2649537" cy="294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4" name="Picture 14" descr="C:\Users\1\Desktop\выкна\IMG_20191219_1355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3714750"/>
            <a:ext cx="2809875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5" name="Picture 15" descr="C:\Users\1\Desktop\выкна\IMG_20191219_13543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3714750"/>
            <a:ext cx="282892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85813" y="71438"/>
            <a:ext cx="8148637" cy="439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008000"/>
                </a:solidFill>
                <a:effectLst/>
              </a:rPr>
              <a:t>Прикрашання РЦ ПТО№1 до новорічних свят </a:t>
            </a:r>
            <a:endParaRPr lang="ru-RU" sz="2800" b="1" i="1" dirty="0">
              <a:solidFill>
                <a:srgbClr val="008000"/>
              </a:solidFill>
              <a:effectLst/>
            </a:endParaRPr>
          </a:p>
        </p:txBody>
      </p:sp>
      <p:pic>
        <p:nvPicPr>
          <p:cNvPr id="26635" name="Picture 11" descr="C:\Users\1\Desktop\прикращання\IMG_20191211_124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2643187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12" descr="C:\Users\1\Desktop\прикращання\IMG_20191212_121512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57150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3" descr="C:\Users\1\Desktop\прикращання\IMG_20191212_1216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50" y="571500"/>
            <a:ext cx="19288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C:\Users\1\Desktop\новорычны играшки\IMG_20191217_1311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2071688"/>
            <a:ext cx="1531938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3" name="Picture 14" descr="C:\Users\1\Desktop\прикращання\IMG_20191212_1232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214813"/>
            <a:ext cx="36433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6" descr="Похожее изображение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3435350"/>
            <a:ext cx="24288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C:\Users\1\Desktop\прикращання\IMG_20191212_1233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4214813"/>
            <a:ext cx="2225675" cy="241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-285750"/>
            <a:ext cx="8429625" cy="1143000"/>
          </a:xfrm>
        </p:spPr>
        <p:txBody>
          <a:bodyPr/>
          <a:lstStyle/>
          <a:p>
            <a:pPr algn="ctr">
              <a:defRPr/>
            </a:pPr>
            <a:r>
              <a:rPr lang="uk-UA" sz="2800" b="1" i="1" dirty="0">
                <a:solidFill>
                  <a:srgbClr val="008000"/>
                </a:solidFill>
                <a:effectLst/>
              </a:rPr>
              <a:t>Прикрашання РЦ ПТО№1 до новорічних свят </a:t>
            </a:r>
            <a:endParaRPr lang="ru-RU" sz="2800" dirty="0"/>
          </a:p>
        </p:txBody>
      </p:sp>
      <p:pic>
        <p:nvPicPr>
          <p:cNvPr id="3" name="Picture 10" descr="C:\Users\1\Desktop\новорычны играшки\IMG_20191217_1440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286250"/>
            <a:ext cx="3459163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851" name="Picture 3" descr="C:\Users\1\Desktop\прикращання\IMG_20191227_1431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642938"/>
            <a:ext cx="2786062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852" name="Picture 4" descr="C:\Users\1\Desktop\прикращання\IMG_20191212_1417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571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1\Desktop\прикращання\IMG_20191227_1431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3429000"/>
            <a:ext cx="2357437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853" name="Picture 5" descr="C:\Users\1\Desktop\прикращання\IMG_20191220_1121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857250"/>
            <a:ext cx="2500312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8" name="Picture 7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121443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Картинки по запросу анимация елка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4429125"/>
            <a:ext cx="1905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1987" name="Picture 2" descr="Картинки по запросу анимация снег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285750" y="71438"/>
            <a:ext cx="8580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 i="1">
                <a:solidFill>
                  <a:schemeClr val="bg1"/>
                </a:solidFill>
              </a:rPr>
              <a:t>Стіннівки до НОВОГО РОКУ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5" name="Рисунок 4" descr="IMG_20200108_1230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4170363"/>
            <a:ext cx="1857375" cy="268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00108_12304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2938"/>
            <a:ext cx="2714625" cy="179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00108_12313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813" y="2643188"/>
            <a:ext cx="219392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200108_12314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4563" y="4691063"/>
            <a:ext cx="22860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0200108_12315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3688" y="5097463"/>
            <a:ext cx="2428875" cy="154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0200108_12315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6563" y="642938"/>
            <a:ext cx="1760537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20200108_12321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38" y="714375"/>
            <a:ext cx="2747962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20200108_123228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0" y="2857500"/>
            <a:ext cx="2452688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7" name="Рисунок 12" descr="IMG_20200108_123239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3214688"/>
            <a:ext cx="24495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Рисунок 13" descr="IMG_20200108_12325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838" y="5286375"/>
            <a:ext cx="20145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500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/>
              <a:t>Стіннівки до дня ВЧИТЕЛЯ</a:t>
            </a:r>
            <a:endParaRPr lang="ru-RU" dirty="0"/>
          </a:p>
        </p:txBody>
      </p:sp>
      <p:pic>
        <p:nvPicPr>
          <p:cNvPr id="11267" name="Picture 2" descr="C:\Users\1\Desktop\до дня вчителя\IMG_20191007_1344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50875"/>
            <a:ext cx="3571875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1\Desktop\до дня вчителя\IMG_20191007_1344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071563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1\Desktop\до дня вчителя\IMG_20191007_1344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857250"/>
            <a:ext cx="21209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:\Users\1\Desktop\до дня вчителя\IMG_20191007_1345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200400"/>
            <a:ext cx="235743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Картинки по запросу анимация книг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4357688"/>
            <a:ext cx="1962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826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8000"/>
                </a:solidFill>
                <a:effectLst/>
              </a:rPr>
              <a:t>Робота сектору декорування </a:t>
            </a:r>
            <a:br>
              <a:rPr lang="uk-UA" b="1" i="1" dirty="0">
                <a:solidFill>
                  <a:srgbClr val="008000"/>
                </a:solidFill>
                <a:effectLst/>
              </a:rPr>
            </a:br>
            <a:endParaRPr lang="ru-RU" b="1" i="1" dirty="0">
              <a:solidFill>
                <a:srgbClr val="008000"/>
              </a:solidFill>
              <a:effectLst/>
            </a:endParaRPr>
          </a:p>
        </p:txBody>
      </p:sp>
      <p:pic>
        <p:nvPicPr>
          <p:cNvPr id="3" name="Picture 9" descr="C:\Users\1\Desktop\робота декоротивного сектору\IMG_20191004_1013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571500"/>
            <a:ext cx="2571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C:\Users\1\Desktop\робота декоротивного сектору\IMG_20191004_1021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3786188"/>
            <a:ext cx="36195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2" descr="C:\Users\1\Desktop\робота сектору декорування\IMG_20191029_1206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038" y="785813"/>
            <a:ext cx="413702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 descr="C:\Users\1\Desktop\робота сектору декорування\IMG_20191029_1006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3405188"/>
            <a:ext cx="242887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285750" y="71438"/>
            <a:ext cx="8643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жовтня в Університеті Альфреда Нобеля відбулася гра «Що, де, коли?» серед команд: ЗОШ№30, медичного коледжу, ВПУ№7 та Регіонального центру профтехнічної освіти м. Кременчука. 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РЦ ПТО №1 </a:t>
            </a:r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зайняла І місце</a:t>
            </a:r>
            <a:r>
              <a:rPr lang="uk-U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7587" name="Picture 3" descr="C:\Users\1\Desktop\2.чо, де, коли\IMG_20191023_1306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214813"/>
            <a:ext cx="3452812" cy="258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89" name="Picture 5" descr="C:\Users\1\Desktop\2.чо, де, коли\IMG_20191023_1404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3714750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90" name="Picture 6" descr="C:\Users\1\Desktop\2.чо, де, коли\IMG_20191023_1426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3714750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91" name="Picture 7" descr="C:\Users\1\Desktop\2.чо, де, коли\IMG_20191023_1424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071563"/>
            <a:ext cx="40513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3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857500"/>
            <a:ext cx="16700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1\Desktop\2.чо, де, коли\74987304_801243700310498_627786801196564480_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3286125"/>
            <a:ext cx="1500187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-142875"/>
            <a:ext cx="9144000" cy="1071563"/>
          </a:xfrm>
        </p:spPr>
        <p:txBody>
          <a:bodyPr/>
          <a:lstStyle/>
          <a:p>
            <a:pPr algn="ctr">
              <a:defRPr/>
            </a:pPr>
            <a:r>
              <a:rPr lang="uk-UA" sz="2800" b="1" i="1" dirty="0"/>
              <a:t>Визначення індексу благополуччя молоді  у місці Кременчуці</a:t>
            </a:r>
            <a:endParaRPr lang="ru-RU" sz="2800" b="1" i="1" dirty="0"/>
          </a:p>
        </p:txBody>
      </p:sp>
      <p:pic>
        <p:nvPicPr>
          <p:cNvPr id="3" name="Picture 2" descr="https://www.kremen.gov.ua/assets/uploads/1033071030IMG_8022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332105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Картинки по запросу визначення індексу благополуччя молоді кременчу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2500313"/>
            <a:ext cx="3556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Картинки по запросу визначення індексу благополуччя молоді кременчу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58775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Картинки по запросу визначення індексу благополуччя молоді кременчук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4286250"/>
            <a:ext cx="248285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2" name="Picture 2" descr="C:\Users\1\Desktop\засыдання ради\IMG_20191104_150258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785813"/>
            <a:ext cx="3371850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3" name="Picture 3" descr="C:\Users\1\Desktop\засыдання ради\IMG_20191104_1506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571750"/>
            <a:ext cx="3590925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9" name="AutoShape 5" descr="Картинки по запросу анимация кременчуг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0" name="AutoShape 7" descr="Картинки по запросу анимация кременчуг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689" name="Picture 9" descr="Картинки по запросу анимация кременчуг герб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214938"/>
            <a:ext cx="1131888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11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  <a:effectLst/>
              </a:rPr>
              <a:t>Засідання учнівської ради </a:t>
            </a:r>
            <a:endParaRPr lang="ru-RU" b="1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9462" name="Picture 6" descr="C:\Users\1\Desktop\засыдання ради\IMG_20191106_0903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42938"/>
            <a:ext cx="4357688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7" descr="C:\Users\1\Desktop\засыдання ради\IMG_20191106_0912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3000375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C:\Users\1\Desktop\засыдання ради\IMG_20191106_090304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125913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5" name="Picture 9" descr="C:\Users\1\Desktop\засыдання ради\IMG_20191106_0907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4214813"/>
            <a:ext cx="3000375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Picture 10" descr="C:\Users\1\Desktop\засыдання ради\IMG_20191106_0909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3571875"/>
            <a:ext cx="25098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Картинки по запросу анимация книжка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3000375"/>
            <a:ext cx="1809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497762" cy="785813"/>
          </a:xfrm>
        </p:spPr>
        <p:txBody>
          <a:bodyPr/>
          <a:lstStyle/>
          <a:p>
            <a:pPr algn="ctr">
              <a:defRPr/>
            </a:pPr>
            <a:r>
              <a:rPr lang="uk-UA" b="1" i="1" dirty="0">
                <a:effectLst/>
              </a:rPr>
              <a:t>Стіннівки до </a:t>
            </a:r>
            <a:r>
              <a:rPr lang="uk-UA" b="1" dirty="0">
                <a:solidFill>
                  <a:srgbClr val="008000"/>
                </a:solidFill>
                <a:effectLst/>
              </a:rPr>
              <a:t>ДНЯ СТУДЕНТА 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74754" name="Picture 2" descr="C:\Users\1\Desktop\стынывки до дня студента\IMG_20191118_1347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857250"/>
            <a:ext cx="2643187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5" name="Picture 3" descr="C:\Users\1\Desktop\стынывки до дня студента\IMG_20191118_1347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143375"/>
            <a:ext cx="3340100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6" name="Picture 4" descr="C:\Users\1\Desktop\стынывки до дня студента\IMG_20191118_1347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714375"/>
            <a:ext cx="2214563" cy="150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7" name="Picture 5" descr="C:\Users\1\Desktop\стынывки до дня студента\IMG_20191118_1347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928938"/>
            <a:ext cx="3141662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8" name="Picture 6" descr="C:\Users\1\Desktop\стынывки до дня студента\IMG_20191118_1348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5046663"/>
            <a:ext cx="2643187" cy="174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7" descr="C:\Users\1\Desktop\стынывки до дня студента\vsemirnyy-den-studenta_2016_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75" y="1643063"/>
            <a:ext cx="27305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 descr="C:\Users\1\Desktop\стынывки до дня студента\студен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571750"/>
            <a:ext cx="2557463" cy="153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1742</TotalTime>
  <Words>226</Words>
  <Application>Microsoft Office PowerPoint</Application>
  <PresentationFormat>Экран (4:3)</PresentationFormat>
  <Paragraphs>36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Звіт за І семестр 2019-2020 н.р. учнівської   ради  “НОВЕ ПОКОЛІННЯ”   </vt:lpstr>
      <vt:lpstr>ЗАСІДАННЯ УЧНІВСЬКОЇ РАДИ 1 курсу та груп ТУ </vt:lpstr>
      <vt:lpstr>День спорту  </vt:lpstr>
      <vt:lpstr>Стіннівки до дня ВЧИТЕЛЯ</vt:lpstr>
      <vt:lpstr>Робота сектору декорування  </vt:lpstr>
      <vt:lpstr>Презентация PowerPoint</vt:lpstr>
      <vt:lpstr>Визначення індексу благополуччя молоді  у місці Кременчуці</vt:lpstr>
      <vt:lpstr>Засідання учнівської ради </vt:lpstr>
      <vt:lpstr>Стіннівки до ДНЯ СТУДЕНТА </vt:lpstr>
      <vt:lpstr>День самоврядування </vt:lpstr>
      <vt:lpstr>Стіннівки до  ДНЯ ЗБРОЙНИХ СИЛ УКРАЇНИ </vt:lpstr>
      <vt:lpstr>       Стажування  у органах місцевого самоврядування Кременчука</vt:lpstr>
      <vt:lpstr>Акція «STOP SMOKING»  </vt:lpstr>
      <vt:lpstr>Гра « Що? Де? Коли?»  кубок директора РЦ ПТО№1</vt:lpstr>
      <vt:lpstr>Гра « Що? Де? Коли?»  кубок директора РЦ ПТО№1</vt:lpstr>
      <vt:lpstr>Флешмоб «Зроби фото з  хусткою» (в рамках Всеукраїнського Дня української хустки) </vt:lpstr>
      <vt:lpstr>ПОЧАТОК АКЦІЇ  «СВЯТИЙ МИКОЛАЙ- ДІТЯМ 2019»</vt:lpstr>
      <vt:lpstr>АКЦІЯ «СВЯТИЙ МИКОЛАЙ ДІТЯМ 2019» </vt:lpstr>
      <vt:lpstr>АКЦІЯ «СВЯТИЙ МИКОЛАЙ ДІТЯМ 2019» </vt:lpstr>
      <vt:lpstr>Подарунки для діток            в рамках благодійної акції «СВЯТИЙ МИКОЛАЙ - ДІТЯМ 2019»</vt:lpstr>
      <vt:lpstr>Подарунки для діток           до благодійної акції «СВЯТИЙ МИКОЛАЙ - ДІТЯМ 2019»</vt:lpstr>
      <vt:lpstr>Подарунки для діток           до благодійної акції «СВЯТИЙ МИКОЛАЙ - ДІТЯМ 2019»</vt:lpstr>
      <vt:lpstr>Презентация PowerPoint</vt:lpstr>
      <vt:lpstr>Волонтери  акції  «СВЯТИЙ МИКОЛАЙ - ДІТЯМ 2019»  </vt:lpstr>
      <vt:lpstr>Результат акції  «СВЯТИЙ МИКОЛАЙ - ДІТЯМ 2019»  </vt:lpstr>
      <vt:lpstr>Конкурс «Новорічна іграшка»</vt:lpstr>
      <vt:lpstr>Конкурс «Новорічна іграшка»</vt:lpstr>
      <vt:lpstr>Конкурс «Новорічна іграшка»</vt:lpstr>
      <vt:lpstr>Прикрашання вікон до новорічних свят </vt:lpstr>
      <vt:lpstr>НОВОРІЧНІ ВІКНА </vt:lpstr>
      <vt:lpstr>Прикрашання РЦ ПТО№1 до новорічних свят </vt:lpstr>
      <vt:lpstr>Прикрашання РЦ ПТО№1 до новорічних свят </vt:lpstr>
      <vt:lpstr>Презентация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Вуглеводні.  Насичені, ненасичені та ароматичні вуглеводні: їхній склад, будова, фізичні та хімічні властивості.</dc:title>
  <dc:creator>Вика</dc:creator>
  <cp:lastModifiedBy>Адміністратори</cp:lastModifiedBy>
  <cp:revision>190</cp:revision>
  <dcterms:created xsi:type="dcterms:W3CDTF">2011-09-22T02:24:23Z</dcterms:created>
  <dcterms:modified xsi:type="dcterms:W3CDTF">2020-05-22T19:48:22Z</dcterms:modified>
</cp:coreProperties>
</file>