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8" r:id="rId6"/>
    <p:sldId id="269" r:id="rId7"/>
    <p:sldId id="274" r:id="rId8"/>
    <p:sldId id="275" r:id="rId9"/>
    <p:sldId id="271" r:id="rId10"/>
    <p:sldId id="276" r:id="rId11"/>
    <p:sldId id="270" r:id="rId12"/>
    <p:sldId id="277" r:id="rId13"/>
    <p:sldId id="278" r:id="rId14"/>
    <p:sldId id="281" r:id="rId15"/>
    <p:sldId id="282" r:id="rId16"/>
    <p:sldId id="272" r:id="rId17"/>
    <p:sldId id="279" r:id="rId18"/>
    <p:sldId id="280" r:id="rId19"/>
    <p:sldId id="265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9EB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Порівняння в </a:t>
            </a:r>
            <a:r>
              <a:rPr lang="en-US"/>
              <a:t>Google Trends</a:t>
            </a:r>
            <a:endParaRPr lang="uk-U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Microsoft Office 365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Лист1!$A$2:$A$262</c:f>
              <c:numCache>
                <c:formatCode>m/d/yyyy</c:formatCode>
                <c:ptCount val="261"/>
                <c:pt idx="0">
                  <c:v>42099</c:v>
                </c:pt>
                <c:pt idx="1">
                  <c:v>42106</c:v>
                </c:pt>
                <c:pt idx="2">
                  <c:v>42113</c:v>
                </c:pt>
                <c:pt idx="3">
                  <c:v>42120</c:v>
                </c:pt>
                <c:pt idx="4">
                  <c:v>42127</c:v>
                </c:pt>
                <c:pt idx="5">
                  <c:v>42134</c:v>
                </c:pt>
                <c:pt idx="6">
                  <c:v>42141</c:v>
                </c:pt>
                <c:pt idx="7">
                  <c:v>42148</c:v>
                </c:pt>
                <c:pt idx="8">
                  <c:v>42155</c:v>
                </c:pt>
                <c:pt idx="9">
                  <c:v>42162</c:v>
                </c:pt>
                <c:pt idx="10">
                  <c:v>42169</c:v>
                </c:pt>
                <c:pt idx="11">
                  <c:v>42176</c:v>
                </c:pt>
                <c:pt idx="12">
                  <c:v>42183</c:v>
                </c:pt>
                <c:pt idx="13">
                  <c:v>42190</c:v>
                </c:pt>
                <c:pt idx="14">
                  <c:v>42197</c:v>
                </c:pt>
                <c:pt idx="15">
                  <c:v>42204</c:v>
                </c:pt>
                <c:pt idx="16">
                  <c:v>42211</c:v>
                </c:pt>
                <c:pt idx="17">
                  <c:v>42218</c:v>
                </c:pt>
                <c:pt idx="18">
                  <c:v>42225</c:v>
                </c:pt>
                <c:pt idx="19">
                  <c:v>42232</c:v>
                </c:pt>
                <c:pt idx="20">
                  <c:v>42239</c:v>
                </c:pt>
                <c:pt idx="21">
                  <c:v>42246</c:v>
                </c:pt>
                <c:pt idx="22">
                  <c:v>42253</c:v>
                </c:pt>
                <c:pt idx="23">
                  <c:v>42260</c:v>
                </c:pt>
                <c:pt idx="24">
                  <c:v>42267</c:v>
                </c:pt>
                <c:pt idx="25">
                  <c:v>42274</c:v>
                </c:pt>
                <c:pt idx="26">
                  <c:v>42281</c:v>
                </c:pt>
                <c:pt idx="27">
                  <c:v>42288</c:v>
                </c:pt>
                <c:pt idx="28">
                  <c:v>42295</c:v>
                </c:pt>
                <c:pt idx="29">
                  <c:v>42302</c:v>
                </c:pt>
                <c:pt idx="30">
                  <c:v>42309</c:v>
                </c:pt>
                <c:pt idx="31">
                  <c:v>42316</c:v>
                </c:pt>
                <c:pt idx="32">
                  <c:v>42323</c:v>
                </c:pt>
                <c:pt idx="33">
                  <c:v>42330</c:v>
                </c:pt>
                <c:pt idx="34">
                  <c:v>42337</c:v>
                </c:pt>
                <c:pt idx="35">
                  <c:v>42344</c:v>
                </c:pt>
                <c:pt idx="36">
                  <c:v>42351</c:v>
                </c:pt>
                <c:pt idx="37">
                  <c:v>42358</c:v>
                </c:pt>
                <c:pt idx="38">
                  <c:v>42365</c:v>
                </c:pt>
                <c:pt idx="39">
                  <c:v>42372</c:v>
                </c:pt>
                <c:pt idx="40">
                  <c:v>42379</c:v>
                </c:pt>
                <c:pt idx="41">
                  <c:v>42386</c:v>
                </c:pt>
                <c:pt idx="42">
                  <c:v>42393</c:v>
                </c:pt>
                <c:pt idx="43">
                  <c:v>42400</c:v>
                </c:pt>
                <c:pt idx="44">
                  <c:v>42407</c:v>
                </c:pt>
                <c:pt idx="45">
                  <c:v>42414</c:v>
                </c:pt>
                <c:pt idx="46">
                  <c:v>42421</c:v>
                </c:pt>
                <c:pt idx="47">
                  <c:v>42428</c:v>
                </c:pt>
                <c:pt idx="48">
                  <c:v>42435</c:v>
                </c:pt>
                <c:pt idx="49">
                  <c:v>42442</c:v>
                </c:pt>
                <c:pt idx="50">
                  <c:v>42449</c:v>
                </c:pt>
                <c:pt idx="51">
                  <c:v>42456</c:v>
                </c:pt>
                <c:pt idx="52">
                  <c:v>42463</c:v>
                </c:pt>
                <c:pt idx="53">
                  <c:v>42470</c:v>
                </c:pt>
                <c:pt idx="54">
                  <c:v>42477</c:v>
                </c:pt>
                <c:pt idx="55">
                  <c:v>42484</c:v>
                </c:pt>
                <c:pt idx="56">
                  <c:v>42491</c:v>
                </c:pt>
                <c:pt idx="57">
                  <c:v>42498</c:v>
                </c:pt>
                <c:pt idx="58">
                  <c:v>42505</c:v>
                </c:pt>
                <c:pt idx="59">
                  <c:v>42512</c:v>
                </c:pt>
                <c:pt idx="60">
                  <c:v>42519</c:v>
                </c:pt>
                <c:pt idx="61">
                  <c:v>42526</c:v>
                </c:pt>
                <c:pt idx="62">
                  <c:v>42533</c:v>
                </c:pt>
                <c:pt idx="63">
                  <c:v>42540</c:v>
                </c:pt>
                <c:pt idx="64">
                  <c:v>42547</c:v>
                </c:pt>
                <c:pt idx="65">
                  <c:v>42554</c:v>
                </c:pt>
                <c:pt idx="66">
                  <c:v>42561</c:v>
                </c:pt>
                <c:pt idx="67">
                  <c:v>42568</c:v>
                </c:pt>
                <c:pt idx="68">
                  <c:v>42575</c:v>
                </c:pt>
                <c:pt idx="69">
                  <c:v>42582</c:v>
                </c:pt>
                <c:pt idx="70">
                  <c:v>42589</c:v>
                </c:pt>
                <c:pt idx="71">
                  <c:v>42596</c:v>
                </c:pt>
                <c:pt idx="72">
                  <c:v>42603</c:v>
                </c:pt>
                <c:pt idx="73">
                  <c:v>42610</c:v>
                </c:pt>
                <c:pt idx="74">
                  <c:v>42617</c:v>
                </c:pt>
                <c:pt idx="75">
                  <c:v>42624</c:v>
                </c:pt>
                <c:pt idx="76">
                  <c:v>42631</c:v>
                </c:pt>
                <c:pt idx="77">
                  <c:v>42638</c:v>
                </c:pt>
                <c:pt idx="78">
                  <c:v>42645</c:v>
                </c:pt>
                <c:pt idx="79">
                  <c:v>42652</c:v>
                </c:pt>
                <c:pt idx="80">
                  <c:v>42659</c:v>
                </c:pt>
                <c:pt idx="81">
                  <c:v>42666</c:v>
                </c:pt>
                <c:pt idx="82">
                  <c:v>42673</c:v>
                </c:pt>
                <c:pt idx="83">
                  <c:v>42680</c:v>
                </c:pt>
                <c:pt idx="84">
                  <c:v>42687</c:v>
                </c:pt>
                <c:pt idx="85">
                  <c:v>42694</c:v>
                </c:pt>
                <c:pt idx="86">
                  <c:v>42701</c:v>
                </c:pt>
                <c:pt idx="87">
                  <c:v>42708</c:v>
                </c:pt>
                <c:pt idx="88">
                  <c:v>42715</c:v>
                </c:pt>
                <c:pt idx="89">
                  <c:v>42722</c:v>
                </c:pt>
                <c:pt idx="90">
                  <c:v>42729</c:v>
                </c:pt>
                <c:pt idx="91">
                  <c:v>42736</c:v>
                </c:pt>
                <c:pt idx="92">
                  <c:v>42743</c:v>
                </c:pt>
                <c:pt idx="93">
                  <c:v>42750</c:v>
                </c:pt>
                <c:pt idx="94">
                  <c:v>42757</c:v>
                </c:pt>
                <c:pt idx="95">
                  <c:v>42764</c:v>
                </c:pt>
                <c:pt idx="96">
                  <c:v>42771</c:v>
                </c:pt>
                <c:pt idx="97">
                  <c:v>42778</c:v>
                </c:pt>
                <c:pt idx="98">
                  <c:v>42785</c:v>
                </c:pt>
                <c:pt idx="99">
                  <c:v>42792</c:v>
                </c:pt>
                <c:pt idx="100">
                  <c:v>42799</c:v>
                </c:pt>
                <c:pt idx="101">
                  <c:v>42806</c:v>
                </c:pt>
                <c:pt idx="102">
                  <c:v>42813</c:v>
                </c:pt>
                <c:pt idx="103">
                  <c:v>42820</c:v>
                </c:pt>
                <c:pt idx="104">
                  <c:v>42827</c:v>
                </c:pt>
                <c:pt idx="105">
                  <c:v>42834</c:v>
                </c:pt>
                <c:pt idx="106">
                  <c:v>42841</c:v>
                </c:pt>
                <c:pt idx="107">
                  <c:v>42848</c:v>
                </c:pt>
                <c:pt idx="108">
                  <c:v>42855</c:v>
                </c:pt>
                <c:pt idx="109">
                  <c:v>42862</c:v>
                </c:pt>
                <c:pt idx="110">
                  <c:v>42869</c:v>
                </c:pt>
                <c:pt idx="111">
                  <c:v>42876</c:v>
                </c:pt>
                <c:pt idx="112">
                  <c:v>42883</c:v>
                </c:pt>
                <c:pt idx="113">
                  <c:v>42890</c:v>
                </c:pt>
                <c:pt idx="114">
                  <c:v>42897</c:v>
                </c:pt>
                <c:pt idx="115">
                  <c:v>42904</c:v>
                </c:pt>
                <c:pt idx="116">
                  <c:v>42911</c:v>
                </c:pt>
                <c:pt idx="117">
                  <c:v>42918</c:v>
                </c:pt>
                <c:pt idx="118">
                  <c:v>42925</c:v>
                </c:pt>
                <c:pt idx="119">
                  <c:v>42932</c:v>
                </c:pt>
                <c:pt idx="120">
                  <c:v>42939</c:v>
                </c:pt>
                <c:pt idx="121">
                  <c:v>42946</c:v>
                </c:pt>
                <c:pt idx="122">
                  <c:v>42953</c:v>
                </c:pt>
                <c:pt idx="123">
                  <c:v>42960</c:v>
                </c:pt>
                <c:pt idx="124">
                  <c:v>42967</c:v>
                </c:pt>
                <c:pt idx="125">
                  <c:v>42974</c:v>
                </c:pt>
                <c:pt idx="126">
                  <c:v>42981</c:v>
                </c:pt>
                <c:pt idx="127">
                  <c:v>42988</c:v>
                </c:pt>
                <c:pt idx="128">
                  <c:v>42995</c:v>
                </c:pt>
                <c:pt idx="129">
                  <c:v>43002</c:v>
                </c:pt>
                <c:pt idx="130">
                  <c:v>43009</c:v>
                </c:pt>
                <c:pt idx="131">
                  <c:v>43016</c:v>
                </c:pt>
                <c:pt idx="132">
                  <c:v>43023</c:v>
                </c:pt>
                <c:pt idx="133">
                  <c:v>43030</c:v>
                </c:pt>
                <c:pt idx="134">
                  <c:v>43037</c:v>
                </c:pt>
                <c:pt idx="135">
                  <c:v>43044</c:v>
                </c:pt>
                <c:pt idx="136">
                  <c:v>43051</c:v>
                </c:pt>
                <c:pt idx="137">
                  <c:v>43058</c:v>
                </c:pt>
                <c:pt idx="138">
                  <c:v>43065</c:v>
                </c:pt>
                <c:pt idx="139">
                  <c:v>43072</c:v>
                </c:pt>
                <c:pt idx="140">
                  <c:v>43079</c:v>
                </c:pt>
                <c:pt idx="141">
                  <c:v>43086</c:v>
                </c:pt>
                <c:pt idx="142">
                  <c:v>43093</c:v>
                </c:pt>
                <c:pt idx="143">
                  <c:v>43100</c:v>
                </c:pt>
                <c:pt idx="144">
                  <c:v>43107</c:v>
                </c:pt>
                <c:pt idx="145">
                  <c:v>43114</c:v>
                </c:pt>
                <c:pt idx="146">
                  <c:v>43121</c:v>
                </c:pt>
                <c:pt idx="147">
                  <c:v>43128</c:v>
                </c:pt>
                <c:pt idx="148">
                  <c:v>43135</c:v>
                </c:pt>
                <c:pt idx="149">
                  <c:v>43142</c:v>
                </c:pt>
                <c:pt idx="150">
                  <c:v>43149</c:v>
                </c:pt>
                <c:pt idx="151">
                  <c:v>43156</c:v>
                </c:pt>
                <c:pt idx="152">
                  <c:v>43163</c:v>
                </c:pt>
                <c:pt idx="153">
                  <c:v>43170</c:v>
                </c:pt>
                <c:pt idx="154">
                  <c:v>43177</c:v>
                </c:pt>
                <c:pt idx="155">
                  <c:v>43184</c:v>
                </c:pt>
                <c:pt idx="156">
                  <c:v>43191</c:v>
                </c:pt>
                <c:pt idx="157">
                  <c:v>43198</c:v>
                </c:pt>
                <c:pt idx="158">
                  <c:v>43205</c:v>
                </c:pt>
                <c:pt idx="159">
                  <c:v>43212</c:v>
                </c:pt>
                <c:pt idx="160">
                  <c:v>43219</c:v>
                </c:pt>
                <c:pt idx="161">
                  <c:v>43226</c:v>
                </c:pt>
                <c:pt idx="162">
                  <c:v>43233</c:v>
                </c:pt>
                <c:pt idx="163">
                  <c:v>43240</c:v>
                </c:pt>
                <c:pt idx="164">
                  <c:v>43247</c:v>
                </c:pt>
                <c:pt idx="165">
                  <c:v>43254</c:v>
                </c:pt>
                <c:pt idx="166">
                  <c:v>43261</c:v>
                </c:pt>
                <c:pt idx="167">
                  <c:v>43268</c:v>
                </c:pt>
                <c:pt idx="168">
                  <c:v>43275</c:v>
                </c:pt>
                <c:pt idx="169">
                  <c:v>43282</c:v>
                </c:pt>
                <c:pt idx="170">
                  <c:v>43289</c:v>
                </c:pt>
                <c:pt idx="171">
                  <c:v>43296</c:v>
                </c:pt>
                <c:pt idx="172">
                  <c:v>43303</c:v>
                </c:pt>
                <c:pt idx="173">
                  <c:v>43310</c:v>
                </c:pt>
                <c:pt idx="174">
                  <c:v>43317</c:v>
                </c:pt>
                <c:pt idx="175">
                  <c:v>43324</c:v>
                </c:pt>
                <c:pt idx="176">
                  <c:v>43331</c:v>
                </c:pt>
                <c:pt idx="177">
                  <c:v>43338</c:v>
                </c:pt>
                <c:pt idx="178">
                  <c:v>43345</c:v>
                </c:pt>
                <c:pt idx="179">
                  <c:v>43352</c:v>
                </c:pt>
                <c:pt idx="180">
                  <c:v>43359</c:v>
                </c:pt>
                <c:pt idx="181">
                  <c:v>43366</c:v>
                </c:pt>
                <c:pt idx="182">
                  <c:v>43373</c:v>
                </c:pt>
                <c:pt idx="183">
                  <c:v>43380</c:v>
                </c:pt>
                <c:pt idx="184">
                  <c:v>43387</c:v>
                </c:pt>
                <c:pt idx="185">
                  <c:v>43394</c:v>
                </c:pt>
                <c:pt idx="186">
                  <c:v>43401</c:v>
                </c:pt>
                <c:pt idx="187">
                  <c:v>43408</c:v>
                </c:pt>
                <c:pt idx="188">
                  <c:v>43415</c:v>
                </c:pt>
                <c:pt idx="189">
                  <c:v>43422</c:v>
                </c:pt>
                <c:pt idx="190">
                  <c:v>43429</c:v>
                </c:pt>
                <c:pt idx="191">
                  <c:v>43436</c:v>
                </c:pt>
                <c:pt idx="192">
                  <c:v>43443</c:v>
                </c:pt>
                <c:pt idx="193">
                  <c:v>43450</c:v>
                </c:pt>
                <c:pt idx="194">
                  <c:v>43457</c:v>
                </c:pt>
                <c:pt idx="195">
                  <c:v>43464</c:v>
                </c:pt>
                <c:pt idx="196">
                  <c:v>43471</c:v>
                </c:pt>
                <c:pt idx="197">
                  <c:v>43478</c:v>
                </c:pt>
                <c:pt idx="198">
                  <c:v>43485</c:v>
                </c:pt>
                <c:pt idx="199">
                  <c:v>43492</c:v>
                </c:pt>
                <c:pt idx="200">
                  <c:v>43499</c:v>
                </c:pt>
                <c:pt idx="201">
                  <c:v>43506</c:v>
                </c:pt>
                <c:pt idx="202">
                  <c:v>43513</c:v>
                </c:pt>
                <c:pt idx="203">
                  <c:v>43520</c:v>
                </c:pt>
                <c:pt idx="204">
                  <c:v>43527</c:v>
                </c:pt>
                <c:pt idx="205">
                  <c:v>43534</c:v>
                </c:pt>
                <c:pt idx="206">
                  <c:v>43541</c:v>
                </c:pt>
                <c:pt idx="207">
                  <c:v>43548</c:v>
                </c:pt>
                <c:pt idx="208">
                  <c:v>43555</c:v>
                </c:pt>
                <c:pt idx="209">
                  <c:v>43562</c:v>
                </c:pt>
                <c:pt idx="210">
                  <c:v>43569</c:v>
                </c:pt>
                <c:pt idx="211">
                  <c:v>43576</c:v>
                </c:pt>
                <c:pt idx="212">
                  <c:v>43583</c:v>
                </c:pt>
                <c:pt idx="213">
                  <c:v>43590</c:v>
                </c:pt>
                <c:pt idx="214">
                  <c:v>43597</c:v>
                </c:pt>
                <c:pt idx="215">
                  <c:v>43604</c:v>
                </c:pt>
                <c:pt idx="216">
                  <c:v>43611</c:v>
                </c:pt>
                <c:pt idx="217">
                  <c:v>43618</c:v>
                </c:pt>
                <c:pt idx="218">
                  <c:v>43625</c:v>
                </c:pt>
                <c:pt idx="219">
                  <c:v>43632</c:v>
                </c:pt>
                <c:pt idx="220">
                  <c:v>43639</c:v>
                </c:pt>
                <c:pt idx="221">
                  <c:v>43646</c:v>
                </c:pt>
                <c:pt idx="222">
                  <c:v>43653</c:v>
                </c:pt>
                <c:pt idx="223">
                  <c:v>43660</c:v>
                </c:pt>
                <c:pt idx="224">
                  <c:v>43667</c:v>
                </c:pt>
                <c:pt idx="225">
                  <c:v>43674</c:v>
                </c:pt>
                <c:pt idx="226">
                  <c:v>43681</c:v>
                </c:pt>
                <c:pt idx="227">
                  <c:v>43688</c:v>
                </c:pt>
                <c:pt idx="228">
                  <c:v>43695</c:v>
                </c:pt>
                <c:pt idx="229">
                  <c:v>43702</c:v>
                </c:pt>
                <c:pt idx="230">
                  <c:v>43709</c:v>
                </c:pt>
                <c:pt idx="231">
                  <c:v>43716</c:v>
                </c:pt>
                <c:pt idx="232">
                  <c:v>43723</c:v>
                </c:pt>
                <c:pt idx="233">
                  <c:v>43730</c:v>
                </c:pt>
                <c:pt idx="234">
                  <c:v>43737</c:v>
                </c:pt>
                <c:pt idx="235">
                  <c:v>43744</c:v>
                </c:pt>
                <c:pt idx="236">
                  <c:v>43751</c:v>
                </c:pt>
                <c:pt idx="237">
                  <c:v>43758</c:v>
                </c:pt>
                <c:pt idx="238">
                  <c:v>43765</c:v>
                </c:pt>
                <c:pt idx="239">
                  <c:v>43772</c:v>
                </c:pt>
                <c:pt idx="240">
                  <c:v>43779</c:v>
                </c:pt>
                <c:pt idx="241">
                  <c:v>43786</c:v>
                </c:pt>
                <c:pt idx="242">
                  <c:v>43793</c:v>
                </c:pt>
                <c:pt idx="243">
                  <c:v>43800</c:v>
                </c:pt>
                <c:pt idx="244">
                  <c:v>43807</c:v>
                </c:pt>
                <c:pt idx="245">
                  <c:v>43814</c:v>
                </c:pt>
                <c:pt idx="246">
                  <c:v>43821</c:v>
                </c:pt>
                <c:pt idx="247">
                  <c:v>43828</c:v>
                </c:pt>
                <c:pt idx="248">
                  <c:v>43835</c:v>
                </c:pt>
                <c:pt idx="249">
                  <c:v>43842</c:v>
                </c:pt>
                <c:pt idx="250">
                  <c:v>43849</c:v>
                </c:pt>
                <c:pt idx="251">
                  <c:v>43856</c:v>
                </c:pt>
                <c:pt idx="252">
                  <c:v>43863</c:v>
                </c:pt>
                <c:pt idx="253">
                  <c:v>43870</c:v>
                </c:pt>
                <c:pt idx="254">
                  <c:v>43877</c:v>
                </c:pt>
                <c:pt idx="255">
                  <c:v>43884</c:v>
                </c:pt>
                <c:pt idx="256">
                  <c:v>43891</c:v>
                </c:pt>
                <c:pt idx="257">
                  <c:v>43898</c:v>
                </c:pt>
                <c:pt idx="258">
                  <c:v>43905</c:v>
                </c:pt>
                <c:pt idx="259">
                  <c:v>43912</c:v>
                </c:pt>
                <c:pt idx="260">
                  <c:v>43919</c:v>
                </c:pt>
              </c:numCache>
            </c:numRef>
          </c:cat>
          <c:val>
            <c:numRef>
              <c:f>Лист1!$B$2:$B$262</c:f>
              <c:numCache>
                <c:formatCode>General</c:formatCode>
                <c:ptCount val="261"/>
                <c:pt idx="0">
                  <c:v>59</c:v>
                </c:pt>
                <c:pt idx="1">
                  <c:v>22</c:v>
                </c:pt>
                <c:pt idx="2">
                  <c:v>44</c:v>
                </c:pt>
                <c:pt idx="3">
                  <c:v>16</c:v>
                </c:pt>
                <c:pt idx="4">
                  <c:v>32</c:v>
                </c:pt>
                <c:pt idx="5">
                  <c:v>31</c:v>
                </c:pt>
                <c:pt idx="6">
                  <c:v>30</c:v>
                </c:pt>
                <c:pt idx="7">
                  <c:v>16</c:v>
                </c:pt>
                <c:pt idx="8">
                  <c:v>47</c:v>
                </c:pt>
                <c:pt idx="9">
                  <c:v>33</c:v>
                </c:pt>
                <c:pt idx="10">
                  <c:v>16</c:v>
                </c:pt>
                <c:pt idx="11">
                  <c:v>24</c:v>
                </c:pt>
                <c:pt idx="12">
                  <c:v>33</c:v>
                </c:pt>
                <c:pt idx="13">
                  <c:v>16</c:v>
                </c:pt>
                <c:pt idx="14">
                  <c:v>8</c:v>
                </c:pt>
                <c:pt idx="15">
                  <c:v>34</c:v>
                </c:pt>
                <c:pt idx="16">
                  <c:v>49</c:v>
                </c:pt>
                <c:pt idx="17">
                  <c:v>100</c:v>
                </c:pt>
                <c:pt idx="18">
                  <c:v>75</c:v>
                </c:pt>
                <c:pt idx="19">
                  <c:v>57</c:v>
                </c:pt>
                <c:pt idx="20">
                  <c:v>48</c:v>
                </c:pt>
                <c:pt idx="21">
                  <c:v>16</c:v>
                </c:pt>
                <c:pt idx="22">
                  <c:v>30</c:v>
                </c:pt>
                <c:pt idx="23">
                  <c:v>52</c:v>
                </c:pt>
                <c:pt idx="24">
                  <c:v>22</c:v>
                </c:pt>
                <c:pt idx="25">
                  <c:v>14</c:v>
                </c:pt>
                <c:pt idx="26">
                  <c:v>14</c:v>
                </c:pt>
                <c:pt idx="27">
                  <c:v>20</c:v>
                </c:pt>
                <c:pt idx="28">
                  <c:v>26</c:v>
                </c:pt>
                <c:pt idx="29">
                  <c:v>0</c:v>
                </c:pt>
                <c:pt idx="30">
                  <c:v>13</c:v>
                </c:pt>
                <c:pt idx="31">
                  <c:v>27</c:v>
                </c:pt>
                <c:pt idx="32">
                  <c:v>32</c:v>
                </c:pt>
                <c:pt idx="33">
                  <c:v>46</c:v>
                </c:pt>
                <c:pt idx="34">
                  <c:v>58</c:v>
                </c:pt>
                <c:pt idx="35">
                  <c:v>19</c:v>
                </c:pt>
                <c:pt idx="36">
                  <c:v>7</c:v>
                </c:pt>
                <c:pt idx="37">
                  <c:v>39</c:v>
                </c:pt>
                <c:pt idx="38">
                  <c:v>38</c:v>
                </c:pt>
                <c:pt idx="39">
                  <c:v>14</c:v>
                </c:pt>
                <c:pt idx="40">
                  <c:v>32</c:v>
                </c:pt>
                <c:pt idx="41">
                  <c:v>12</c:v>
                </c:pt>
                <c:pt idx="42">
                  <c:v>25</c:v>
                </c:pt>
                <c:pt idx="43">
                  <c:v>32</c:v>
                </c:pt>
                <c:pt idx="44">
                  <c:v>19</c:v>
                </c:pt>
                <c:pt idx="45">
                  <c:v>44</c:v>
                </c:pt>
                <c:pt idx="46">
                  <c:v>0</c:v>
                </c:pt>
                <c:pt idx="47">
                  <c:v>26</c:v>
                </c:pt>
                <c:pt idx="48">
                  <c:v>20</c:v>
                </c:pt>
                <c:pt idx="49">
                  <c:v>26</c:v>
                </c:pt>
                <c:pt idx="50">
                  <c:v>26</c:v>
                </c:pt>
                <c:pt idx="51">
                  <c:v>26</c:v>
                </c:pt>
                <c:pt idx="52">
                  <c:v>20</c:v>
                </c:pt>
                <c:pt idx="53">
                  <c:v>0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14</c:v>
                </c:pt>
                <c:pt idx="58">
                  <c:v>27</c:v>
                </c:pt>
                <c:pt idx="59">
                  <c:v>0</c:v>
                </c:pt>
                <c:pt idx="60">
                  <c:v>22</c:v>
                </c:pt>
                <c:pt idx="61">
                  <c:v>14</c:v>
                </c:pt>
                <c:pt idx="62">
                  <c:v>22</c:v>
                </c:pt>
                <c:pt idx="63">
                  <c:v>15</c:v>
                </c:pt>
                <c:pt idx="64">
                  <c:v>15</c:v>
                </c:pt>
                <c:pt idx="65">
                  <c:v>16</c:v>
                </c:pt>
                <c:pt idx="66">
                  <c:v>8</c:v>
                </c:pt>
                <c:pt idx="67">
                  <c:v>16</c:v>
                </c:pt>
                <c:pt idx="68">
                  <c:v>34</c:v>
                </c:pt>
                <c:pt idx="69">
                  <c:v>25</c:v>
                </c:pt>
                <c:pt idx="70">
                  <c:v>9</c:v>
                </c:pt>
                <c:pt idx="71">
                  <c:v>26</c:v>
                </c:pt>
                <c:pt idx="72">
                  <c:v>25</c:v>
                </c:pt>
                <c:pt idx="73">
                  <c:v>24</c:v>
                </c:pt>
                <c:pt idx="74">
                  <c:v>37</c:v>
                </c:pt>
                <c:pt idx="75">
                  <c:v>22</c:v>
                </c:pt>
                <c:pt idx="76">
                  <c:v>36</c:v>
                </c:pt>
                <c:pt idx="77">
                  <c:v>21</c:v>
                </c:pt>
                <c:pt idx="78">
                  <c:v>14</c:v>
                </c:pt>
                <c:pt idx="79">
                  <c:v>28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47</c:v>
                </c:pt>
                <c:pt idx="84">
                  <c:v>32</c:v>
                </c:pt>
                <c:pt idx="85">
                  <c:v>32</c:v>
                </c:pt>
                <c:pt idx="86">
                  <c:v>51</c:v>
                </c:pt>
                <c:pt idx="87">
                  <c:v>6</c:v>
                </c:pt>
                <c:pt idx="88">
                  <c:v>19</c:v>
                </c:pt>
                <c:pt idx="89">
                  <c:v>6</c:v>
                </c:pt>
                <c:pt idx="90">
                  <c:v>7</c:v>
                </c:pt>
                <c:pt idx="91">
                  <c:v>14</c:v>
                </c:pt>
                <c:pt idx="92">
                  <c:v>19</c:v>
                </c:pt>
                <c:pt idx="93">
                  <c:v>37</c:v>
                </c:pt>
                <c:pt idx="94">
                  <c:v>0</c:v>
                </c:pt>
                <c:pt idx="95">
                  <c:v>12</c:v>
                </c:pt>
                <c:pt idx="96">
                  <c:v>30</c:v>
                </c:pt>
                <c:pt idx="97">
                  <c:v>18</c:v>
                </c:pt>
                <c:pt idx="98">
                  <c:v>19</c:v>
                </c:pt>
                <c:pt idx="99">
                  <c:v>36</c:v>
                </c:pt>
                <c:pt idx="100">
                  <c:v>19</c:v>
                </c:pt>
                <c:pt idx="101">
                  <c:v>42</c:v>
                </c:pt>
                <c:pt idx="102">
                  <c:v>12</c:v>
                </c:pt>
                <c:pt idx="103">
                  <c:v>31</c:v>
                </c:pt>
                <c:pt idx="104">
                  <c:v>43</c:v>
                </c:pt>
                <c:pt idx="105">
                  <c:v>31</c:v>
                </c:pt>
                <c:pt idx="106">
                  <c:v>18</c:v>
                </c:pt>
                <c:pt idx="107">
                  <c:v>19</c:v>
                </c:pt>
                <c:pt idx="108">
                  <c:v>21</c:v>
                </c:pt>
                <c:pt idx="109">
                  <c:v>20</c:v>
                </c:pt>
                <c:pt idx="110">
                  <c:v>41</c:v>
                </c:pt>
                <c:pt idx="111">
                  <c:v>21</c:v>
                </c:pt>
                <c:pt idx="112">
                  <c:v>14</c:v>
                </c:pt>
                <c:pt idx="113">
                  <c:v>29</c:v>
                </c:pt>
                <c:pt idx="114">
                  <c:v>36</c:v>
                </c:pt>
                <c:pt idx="115">
                  <c:v>14</c:v>
                </c:pt>
                <c:pt idx="116">
                  <c:v>22</c:v>
                </c:pt>
                <c:pt idx="117">
                  <c:v>15</c:v>
                </c:pt>
                <c:pt idx="118">
                  <c:v>23</c:v>
                </c:pt>
                <c:pt idx="119">
                  <c:v>31</c:v>
                </c:pt>
                <c:pt idx="120">
                  <c:v>8</c:v>
                </c:pt>
                <c:pt idx="121">
                  <c:v>15</c:v>
                </c:pt>
                <c:pt idx="122">
                  <c:v>8</c:v>
                </c:pt>
                <c:pt idx="123">
                  <c:v>23</c:v>
                </c:pt>
                <c:pt idx="124">
                  <c:v>30</c:v>
                </c:pt>
                <c:pt idx="125">
                  <c:v>15</c:v>
                </c:pt>
                <c:pt idx="126">
                  <c:v>7</c:v>
                </c:pt>
                <c:pt idx="127">
                  <c:v>27</c:v>
                </c:pt>
                <c:pt idx="128">
                  <c:v>34</c:v>
                </c:pt>
                <c:pt idx="129">
                  <c:v>40</c:v>
                </c:pt>
                <c:pt idx="130">
                  <c:v>74</c:v>
                </c:pt>
                <c:pt idx="131">
                  <c:v>26</c:v>
                </c:pt>
                <c:pt idx="132">
                  <c:v>45</c:v>
                </c:pt>
                <c:pt idx="133">
                  <c:v>32</c:v>
                </c:pt>
                <c:pt idx="134">
                  <c:v>0</c:v>
                </c:pt>
                <c:pt idx="135">
                  <c:v>26</c:v>
                </c:pt>
                <c:pt idx="136">
                  <c:v>19</c:v>
                </c:pt>
                <c:pt idx="137">
                  <c:v>43</c:v>
                </c:pt>
                <c:pt idx="138">
                  <c:v>25</c:v>
                </c:pt>
                <c:pt idx="139">
                  <c:v>38</c:v>
                </c:pt>
                <c:pt idx="140">
                  <c:v>38</c:v>
                </c:pt>
                <c:pt idx="141">
                  <c:v>19</c:v>
                </c:pt>
                <c:pt idx="142">
                  <c:v>14</c:v>
                </c:pt>
                <c:pt idx="143">
                  <c:v>7</c:v>
                </c:pt>
                <c:pt idx="144">
                  <c:v>51</c:v>
                </c:pt>
                <c:pt idx="145">
                  <c:v>30</c:v>
                </c:pt>
                <c:pt idx="146">
                  <c:v>41</c:v>
                </c:pt>
                <c:pt idx="147">
                  <c:v>6</c:v>
                </c:pt>
                <c:pt idx="148">
                  <c:v>30</c:v>
                </c:pt>
                <c:pt idx="149">
                  <c:v>30</c:v>
                </c:pt>
                <c:pt idx="150">
                  <c:v>12</c:v>
                </c:pt>
                <c:pt idx="151">
                  <c:v>47</c:v>
                </c:pt>
                <c:pt idx="152">
                  <c:v>51</c:v>
                </c:pt>
                <c:pt idx="153">
                  <c:v>42</c:v>
                </c:pt>
                <c:pt idx="154">
                  <c:v>24</c:v>
                </c:pt>
                <c:pt idx="155">
                  <c:v>25</c:v>
                </c:pt>
                <c:pt idx="156">
                  <c:v>19</c:v>
                </c:pt>
                <c:pt idx="157">
                  <c:v>32</c:v>
                </c:pt>
                <c:pt idx="158">
                  <c:v>25</c:v>
                </c:pt>
                <c:pt idx="159">
                  <c:v>13</c:v>
                </c:pt>
                <c:pt idx="160">
                  <c:v>15</c:v>
                </c:pt>
                <c:pt idx="161">
                  <c:v>0</c:v>
                </c:pt>
                <c:pt idx="162">
                  <c:v>13</c:v>
                </c:pt>
                <c:pt idx="163">
                  <c:v>27</c:v>
                </c:pt>
                <c:pt idx="164">
                  <c:v>34</c:v>
                </c:pt>
                <c:pt idx="165">
                  <c:v>34</c:v>
                </c:pt>
                <c:pt idx="166">
                  <c:v>28</c:v>
                </c:pt>
                <c:pt idx="167">
                  <c:v>27</c:v>
                </c:pt>
                <c:pt idx="168">
                  <c:v>21</c:v>
                </c:pt>
                <c:pt idx="169">
                  <c:v>35</c:v>
                </c:pt>
                <c:pt idx="170">
                  <c:v>14</c:v>
                </c:pt>
                <c:pt idx="171">
                  <c:v>22</c:v>
                </c:pt>
                <c:pt idx="172">
                  <c:v>23</c:v>
                </c:pt>
                <c:pt idx="173">
                  <c:v>44</c:v>
                </c:pt>
                <c:pt idx="174">
                  <c:v>37</c:v>
                </c:pt>
                <c:pt idx="175">
                  <c:v>44</c:v>
                </c:pt>
                <c:pt idx="176">
                  <c:v>59</c:v>
                </c:pt>
                <c:pt idx="177">
                  <c:v>36</c:v>
                </c:pt>
                <c:pt idx="178">
                  <c:v>34</c:v>
                </c:pt>
                <c:pt idx="179">
                  <c:v>33</c:v>
                </c:pt>
                <c:pt idx="180">
                  <c:v>7</c:v>
                </c:pt>
                <c:pt idx="181">
                  <c:v>19</c:v>
                </c:pt>
                <c:pt idx="182">
                  <c:v>39</c:v>
                </c:pt>
                <c:pt idx="183">
                  <c:v>39</c:v>
                </c:pt>
                <c:pt idx="184">
                  <c:v>58</c:v>
                </c:pt>
                <c:pt idx="185">
                  <c:v>19</c:v>
                </c:pt>
                <c:pt idx="186">
                  <c:v>40</c:v>
                </c:pt>
                <c:pt idx="187">
                  <c:v>72</c:v>
                </c:pt>
                <c:pt idx="188">
                  <c:v>19</c:v>
                </c:pt>
                <c:pt idx="189">
                  <c:v>25</c:v>
                </c:pt>
                <c:pt idx="190">
                  <c:v>19</c:v>
                </c:pt>
                <c:pt idx="191">
                  <c:v>43</c:v>
                </c:pt>
                <c:pt idx="192">
                  <c:v>50</c:v>
                </c:pt>
                <c:pt idx="193">
                  <c:v>38</c:v>
                </c:pt>
                <c:pt idx="194">
                  <c:v>48</c:v>
                </c:pt>
                <c:pt idx="195">
                  <c:v>46</c:v>
                </c:pt>
                <c:pt idx="196">
                  <c:v>33</c:v>
                </c:pt>
                <c:pt idx="197">
                  <c:v>19</c:v>
                </c:pt>
                <c:pt idx="198">
                  <c:v>43</c:v>
                </c:pt>
                <c:pt idx="199">
                  <c:v>24</c:v>
                </c:pt>
                <c:pt idx="200">
                  <c:v>18</c:v>
                </c:pt>
                <c:pt idx="201">
                  <c:v>49</c:v>
                </c:pt>
                <c:pt idx="202">
                  <c:v>24</c:v>
                </c:pt>
                <c:pt idx="203">
                  <c:v>48</c:v>
                </c:pt>
                <c:pt idx="204">
                  <c:v>13</c:v>
                </c:pt>
                <c:pt idx="205">
                  <c:v>38</c:v>
                </c:pt>
                <c:pt idx="206">
                  <c:v>38</c:v>
                </c:pt>
                <c:pt idx="207">
                  <c:v>46</c:v>
                </c:pt>
                <c:pt idx="208">
                  <c:v>39</c:v>
                </c:pt>
                <c:pt idx="209">
                  <c:v>32</c:v>
                </c:pt>
                <c:pt idx="210">
                  <c:v>26</c:v>
                </c:pt>
                <c:pt idx="211">
                  <c:v>20</c:v>
                </c:pt>
                <c:pt idx="212">
                  <c:v>29</c:v>
                </c:pt>
                <c:pt idx="213">
                  <c:v>35</c:v>
                </c:pt>
                <c:pt idx="214">
                  <c:v>34</c:v>
                </c:pt>
                <c:pt idx="215">
                  <c:v>40</c:v>
                </c:pt>
                <c:pt idx="216">
                  <c:v>34</c:v>
                </c:pt>
                <c:pt idx="217">
                  <c:v>68</c:v>
                </c:pt>
                <c:pt idx="218">
                  <c:v>55</c:v>
                </c:pt>
                <c:pt idx="219">
                  <c:v>42</c:v>
                </c:pt>
                <c:pt idx="220">
                  <c:v>14</c:v>
                </c:pt>
                <c:pt idx="221">
                  <c:v>50</c:v>
                </c:pt>
                <c:pt idx="222">
                  <c:v>14</c:v>
                </c:pt>
                <c:pt idx="223">
                  <c:v>29</c:v>
                </c:pt>
                <c:pt idx="224">
                  <c:v>43</c:v>
                </c:pt>
                <c:pt idx="225">
                  <c:v>43</c:v>
                </c:pt>
                <c:pt idx="226">
                  <c:v>7</c:v>
                </c:pt>
                <c:pt idx="227">
                  <c:v>28</c:v>
                </c:pt>
                <c:pt idx="228">
                  <c:v>21</c:v>
                </c:pt>
                <c:pt idx="229">
                  <c:v>21</c:v>
                </c:pt>
                <c:pt idx="230">
                  <c:v>54</c:v>
                </c:pt>
                <c:pt idx="231">
                  <c:v>39</c:v>
                </c:pt>
                <c:pt idx="232">
                  <c:v>32</c:v>
                </c:pt>
                <c:pt idx="233">
                  <c:v>44</c:v>
                </c:pt>
                <c:pt idx="234">
                  <c:v>19</c:v>
                </c:pt>
                <c:pt idx="235">
                  <c:v>63</c:v>
                </c:pt>
                <c:pt idx="236">
                  <c:v>44</c:v>
                </c:pt>
                <c:pt idx="237">
                  <c:v>25</c:v>
                </c:pt>
                <c:pt idx="238">
                  <c:v>6</c:v>
                </c:pt>
                <c:pt idx="239">
                  <c:v>25</c:v>
                </c:pt>
                <c:pt idx="240">
                  <c:v>31</c:v>
                </c:pt>
                <c:pt idx="241">
                  <c:v>37</c:v>
                </c:pt>
                <c:pt idx="242">
                  <c:v>55</c:v>
                </c:pt>
                <c:pt idx="243">
                  <c:v>55</c:v>
                </c:pt>
                <c:pt idx="244">
                  <c:v>31</c:v>
                </c:pt>
                <c:pt idx="245">
                  <c:v>31</c:v>
                </c:pt>
                <c:pt idx="246">
                  <c:v>32</c:v>
                </c:pt>
                <c:pt idx="247">
                  <c:v>29</c:v>
                </c:pt>
                <c:pt idx="248">
                  <c:v>60</c:v>
                </c:pt>
                <c:pt idx="249">
                  <c:v>29</c:v>
                </c:pt>
                <c:pt idx="250">
                  <c:v>53</c:v>
                </c:pt>
                <c:pt idx="251">
                  <c:v>36</c:v>
                </c:pt>
                <c:pt idx="252">
                  <c:v>72</c:v>
                </c:pt>
                <c:pt idx="253">
                  <c:v>35</c:v>
                </c:pt>
                <c:pt idx="254">
                  <c:v>65</c:v>
                </c:pt>
                <c:pt idx="255">
                  <c:v>41</c:v>
                </c:pt>
                <c:pt idx="256">
                  <c:v>12</c:v>
                </c:pt>
                <c:pt idx="257">
                  <c:v>52</c:v>
                </c:pt>
                <c:pt idx="258">
                  <c:v>34</c:v>
                </c:pt>
                <c:pt idx="259">
                  <c:v>63</c:v>
                </c:pt>
                <c:pt idx="26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43-468B-A07E-87EC1AC85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Google G Suite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Лист1!$A$2:$A$262</c:f>
              <c:numCache>
                <c:formatCode>m/d/yyyy</c:formatCode>
                <c:ptCount val="261"/>
                <c:pt idx="0">
                  <c:v>42099</c:v>
                </c:pt>
                <c:pt idx="1">
                  <c:v>42106</c:v>
                </c:pt>
                <c:pt idx="2">
                  <c:v>42113</c:v>
                </c:pt>
                <c:pt idx="3">
                  <c:v>42120</c:v>
                </c:pt>
                <c:pt idx="4">
                  <c:v>42127</c:v>
                </c:pt>
                <c:pt idx="5">
                  <c:v>42134</c:v>
                </c:pt>
                <c:pt idx="6">
                  <c:v>42141</c:v>
                </c:pt>
                <c:pt idx="7">
                  <c:v>42148</c:v>
                </c:pt>
                <c:pt idx="8">
                  <c:v>42155</c:v>
                </c:pt>
                <c:pt idx="9">
                  <c:v>42162</c:v>
                </c:pt>
                <c:pt idx="10">
                  <c:v>42169</c:v>
                </c:pt>
                <c:pt idx="11">
                  <c:v>42176</c:v>
                </c:pt>
                <c:pt idx="12">
                  <c:v>42183</c:v>
                </c:pt>
                <c:pt idx="13">
                  <c:v>42190</c:v>
                </c:pt>
                <c:pt idx="14">
                  <c:v>42197</c:v>
                </c:pt>
                <c:pt idx="15">
                  <c:v>42204</c:v>
                </c:pt>
                <c:pt idx="16">
                  <c:v>42211</c:v>
                </c:pt>
                <c:pt idx="17">
                  <c:v>42218</c:v>
                </c:pt>
                <c:pt idx="18">
                  <c:v>42225</c:v>
                </c:pt>
                <c:pt idx="19">
                  <c:v>42232</c:v>
                </c:pt>
                <c:pt idx="20">
                  <c:v>42239</c:v>
                </c:pt>
                <c:pt idx="21">
                  <c:v>42246</c:v>
                </c:pt>
                <c:pt idx="22">
                  <c:v>42253</c:v>
                </c:pt>
                <c:pt idx="23">
                  <c:v>42260</c:v>
                </c:pt>
                <c:pt idx="24">
                  <c:v>42267</c:v>
                </c:pt>
                <c:pt idx="25">
                  <c:v>42274</c:v>
                </c:pt>
                <c:pt idx="26">
                  <c:v>42281</c:v>
                </c:pt>
                <c:pt idx="27">
                  <c:v>42288</c:v>
                </c:pt>
                <c:pt idx="28">
                  <c:v>42295</c:v>
                </c:pt>
                <c:pt idx="29">
                  <c:v>42302</c:v>
                </c:pt>
                <c:pt idx="30">
                  <c:v>42309</c:v>
                </c:pt>
                <c:pt idx="31">
                  <c:v>42316</c:v>
                </c:pt>
                <c:pt idx="32">
                  <c:v>42323</c:v>
                </c:pt>
                <c:pt idx="33">
                  <c:v>42330</c:v>
                </c:pt>
                <c:pt idx="34">
                  <c:v>42337</c:v>
                </c:pt>
                <c:pt idx="35">
                  <c:v>42344</c:v>
                </c:pt>
                <c:pt idx="36">
                  <c:v>42351</c:v>
                </c:pt>
                <c:pt idx="37">
                  <c:v>42358</c:v>
                </c:pt>
                <c:pt idx="38">
                  <c:v>42365</c:v>
                </c:pt>
                <c:pt idx="39">
                  <c:v>42372</c:v>
                </c:pt>
                <c:pt idx="40">
                  <c:v>42379</c:v>
                </c:pt>
                <c:pt idx="41">
                  <c:v>42386</c:v>
                </c:pt>
                <c:pt idx="42">
                  <c:v>42393</c:v>
                </c:pt>
                <c:pt idx="43">
                  <c:v>42400</c:v>
                </c:pt>
                <c:pt idx="44">
                  <c:v>42407</c:v>
                </c:pt>
                <c:pt idx="45">
                  <c:v>42414</c:v>
                </c:pt>
                <c:pt idx="46">
                  <c:v>42421</c:v>
                </c:pt>
                <c:pt idx="47">
                  <c:v>42428</c:v>
                </c:pt>
                <c:pt idx="48">
                  <c:v>42435</c:v>
                </c:pt>
                <c:pt idx="49">
                  <c:v>42442</c:v>
                </c:pt>
                <c:pt idx="50">
                  <c:v>42449</c:v>
                </c:pt>
                <c:pt idx="51">
                  <c:v>42456</c:v>
                </c:pt>
                <c:pt idx="52">
                  <c:v>42463</c:v>
                </c:pt>
                <c:pt idx="53">
                  <c:v>42470</c:v>
                </c:pt>
                <c:pt idx="54">
                  <c:v>42477</c:v>
                </c:pt>
                <c:pt idx="55">
                  <c:v>42484</c:v>
                </c:pt>
                <c:pt idx="56">
                  <c:v>42491</c:v>
                </c:pt>
                <c:pt idx="57">
                  <c:v>42498</c:v>
                </c:pt>
                <c:pt idx="58">
                  <c:v>42505</c:v>
                </c:pt>
                <c:pt idx="59">
                  <c:v>42512</c:v>
                </c:pt>
                <c:pt idx="60">
                  <c:v>42519</c:v>
                </c:pt>
                <c:pt idx="61">
                  <c:v>42526</c:v>
                </c:pt>
                <c:pt idx="62">
                  <c:v>42533</c:v>
                </c:pt>
                <c:pt idx="63">
                  <c:v>42540</c:v>
                </c:pt>
                <c:pt idx="64">
                  <c:v>42547</c:v>
                </c:pt>
                <c:pt idx="65">
                  <c:v>42554</c:v>
                </c:pt>
                <c:pt idx="66">
                  <c:v>42561</c:v>
                </c:pt>
                <c:pt idx="67">
                  <c:v>42568</c:v>
                </c:pt>
                <c:pt idx="68">
                  <c:v>42575</c:v>
                </c:pt>
                <c:pt idx="69">
                  <c:v>42582</c:v>
                </c:pt>
                <c:pt idx="70">
                  <c:v>42589</c:v>
                </c:pt>
                <c:pt idx="71">
                  <c:v>42596</c:v>
                </c:pt>
                <c:pt idx="72">
                  <c:v>42603</c:v>
                </c:pt>
                <c:pt idx="73">
                  <c:v>42610</c:v>
                </c:pt>
                <c:pt idx="74">
                  <c:v>42617</c:v>
                </c:pt>
                <c:pt idx="75">
                  <c:v>42624</c:v>
                </c:pt>
                <c:pt idx="76">
                  <c:v>42631</c:v>
                </c:pt>
                <c:pt idx="77">
                  <c:v>42638</c:v>
                </c:pt>
                <c:pt idx="78">
                  <c:v>42645</c:v>
                </c:pt>
                <c:pt idx="79">
                  <c:v>42652</c:v>
                </c:pt>
                <c:pt idx="80">
                  <c:v>42659</c:v>
                </c:pt>
                <c:pt idx="81">
                  <c:v>42666</c:v>
                </c:pt>
                <c:pt idx="82">
                  <c:v>42673</c:v>
                </c:pt>
                <c:pt idx="83">
                  <c:v>42680</c:v>
                </c:pt>
                <c:pt idx="84">
                  <c:v>42687</c:v>
                </c:pt>
                <c:pt idx="85">
                  <c:v>42694</c:v>
                </c:pt>
                <c:pt idx="86">
                  <c:v>42701</c:v>
                </c:pt>
                <c:pt idx="87">
                  <c:v>42708</c:v>
                </c:pt>
                <c:pt idx="88">
                  <c:v>42715</c:v>
                </c:pt>
                <c:pt idx="89">
                  <c:v>42722</c:v>
                </c:pt>
                <c:pt idx="90">
                  <c:v>42729</c:v>
                </c:pt>
                <c:pt idx="91">
                  <c:v>42736</c:v>
                </c:pt>
                <c:pt idx="92">
                  <c:v>42743</c:v>
                </c:pt>
                <c:pt idx="93">
                  <c:v>42750</c:v>
                </c:pt>
                <c:pt idx="94">
                  <c:v>42757</c:v>
                </c:pt>
                <c:pt idx="95">
                  <c:v>42764</c:v>
                </c:pt>
                <c:pt idx="96">
                  <c:v>42771</c:v>
                </c:pt>
                <c:pt idx="97">
                  <c:v>42778</c:v>
                </c:pt>
                <c:pt idx="98">
                  <c:v>42785</c:v>
                </c:pt>
                <c:pt idx="99">
                  <c:v>42792</c:v>
                </c:pt>
                <c:pt idx="100">
                  <c:v>42799</c:v>
                </c:pt>
                <c:pt idx="101">
                  <c:v>42806</c:v>
                </c:pt>
                <c:pt idx="102">
                  <c:v>42813</c:v>
                </c:pt>
                <c:pt idx="103">
                  <c:v>42820</c:v>
                </c:pt>
                <c:pt idx="104">
                  <c:v>42827</c:v>
                </c:pt>
                <c:pt idx="105">
                  <c:v>42834</c:v>
                </c:pt>
                <c:pt idx="106">
                  <c:v>42841</c:v>
                </c:pt>
                <c:pt idx="107">
                  <c:v>42848</c:v>
                </c:pt>
                <c:pt idx="108">
                  <c:v>42855</c:v>
                </c:pt>
                <c:pt idx="109">
                  <c:v>42862</c:v>
                </c:pt>
                <c:pt idx="110">
                  <c:v>42869</c:v>
                </c:pt>
                <c:pt idx="111">
                  <c:v>42876</c:v>
                </c:pt>
                <c:pt idx="112">
                  <c:v>42883</c:v>
                </c:pt>
                <c:pt idx="113">
                  <c:v>42890</c:v>
                </c:pt>
                <c:pt idx="114">
                  <c:v>42897</c:v>
                </c:pt>
                <c:pt idx="115">
                  <c:v>42904</c:v>
                </c:pt>
                <c:pt idx="116">
                  <c:v>42911</c:v>
                </c:pt>
                <c:pt idx="117">
                  <c:v>42918</c:v>
                </c:pt>
                <c:pt idx="118">
                  <c:v>42925</c:v>
                </c:pt>
                <c:pt idx="119">
                  <c:v>42932</c:v>
                </c:pt>
                <c:pt idx="120">
                  <c:v>42939</c:v>
                </c:pt>
                <c:pt idx="121">
                  <c:v>42946</c:v>
                </c:pt>
                <c:pt idx="122">
                  <c:v>42953</c:v>
                </c:pt>
                <c:pt idx="123">
                  <c:v>42960</c:v>
                </c:pt>
                <c:pt idx="124">
                  <c:v>42967</c:v>
                </c:pt>
                <c:pt idx="125">
                  <c:v>42974</c:v>
                </c:pt>
                <c:pt idx="126">
                  <c:v>42981</c:v>
                </c:pt>
                <c:pt idx="127">
                  <c:v>42988</c:v>
                </c:pt>
                <c:pt idx="128">
                  <c:v>42995</c:v>
                </c:pt>
                <c:pt idx="129">
                  <c:v>43002</c:v>
                </c:pt>
                <c:pt idx="130">
                  <c:v>43009</c:v>
                </c:pt>
                <c:pt idx="131">
                  <c:v>43016</c:v>
                </c:pt>
                <c:pt idx="132">
                  <c:v>43023</c:v>
                </c:pt>
                <c:pt idx="133">
                  <c:v>43030</c:v>
                </c:pt>
                <c:pt idx="134">
                  <c:v>43037</c:v>
                </c:pt>
                <c:pt idx="135">
                  <c:v>43044</c:v>
                </c:pt>
                <c:pt idx="136">
                  <c:v>43051</c:v>
                </c:pt>
                <c:pt idx="137">
                  <c:v>43058</c:v>
                </c:pt>
                <c:pt idx="138">
                  <c:v>43065</c:v>
                </c:pt>
                <c:pt idx="139">
                  <c:v>43072</c:v>
                </c:pt>
                <c:pt idx="140">
                  <c:v>43079</c:v>
                </c:pt>
                <c:pt idx="141">
                  <c:v>43086</c:v>
                </c:pt>
                <c:pt idx="142">
                  <c:v>43093</c:v>
                </c:pt>
                <c:pt idx="143">
                  <c:v>43100</c:v>
                </c:pt>
                <c:pt idx="144">
                  <c:v>43107</c:v>
                </c:pt>
                <c:pt idx="145">
                  <c:v>43114</c:v>
                </c:pt>
                <c:pt idx="146">
                  <c:v>43121</c:v>
                </c:pt>
                <c:pt idx="147">
                  <c:v>43128</c:v>
                </c:pt>
                <c:pt idx="148">
                  <c:v>43135</c:v>
                </c:pt>
                <c:pt idx="149">
                  <c:v>43142</c:v>
                </c:pt>
                <c:pt idx="150">
                  <c:v>43149</c:v>
                </c:pt>
                <c:pt idx="151">
                  <c:v>43156</c:v>
                </c:pt>
                <c:pt idx="152">
                  <c:v>43163</c:v>
                </c:pt>
                <c:pt idx="153">
                  <c:v>43170</c:v>
                </c:pt>
                <c:pt idx="154">
                  <c:v>43177</c:v>
                </c:pt>
                <c:pt idx="155">
                  <c:v>43184</c:v>
                </c:pt>
                <c:pt idx="156">
                  <c:v>43191</c:v>
                </c:pt>
                <c:pt idx="157">
                  <c:v>43198</c:v>
                </c:pt>
                <c:pt idx="158">
                  <c:v>43205</c:v>
                </c:pt>
                <c:pt idx="159">
                  <c:v>43212</c:v>
                </c:pt>
                <c:pt idx="160">
                  <c:v>43219</c:v>
                </c:pt>
                <c:pt idx="161">
                  <c:v>43226</c:v>
                </c:pt>
                <c:pt idx="162">
                  <c:v>43233</c:v>
                </c:pt>
                <c:pt idx="163">
                  <c:v>43240</c:v>
                </c:pt>
                <c:pt idx="164">
                  <c:v>43247</c:v>
                </c:pt>
                <c:pt idx="165">
                  <c:v>43254</c:v>
                </c:pt>
                <c:pt idx="166">
                  <c:v>43261</c:v>
                </c:pt>
                <c:pt idx="167">
                  <c:v>43268</c:v>
                </c:pt>
                <c:pt idx="168">
                  <c:v>43275</c:v>
                </c:pt>
                <c:pt idx="169">
                  <c:v>43282</c:v>
                </c:pt>
                <c:pt idx="170">
                  <c:v>43289</c:v>
                </c:pt>
                <c:pt idx="171">
                  <c:v>43296</c:v>
                </c:pt>
                <c:pt idx="172">
                  <c:v>43303</c:v>
                </c:pt>
                <c:pt idx="173">
                  <c:v>43310</c:v>
                </c:pt>
                <c:pt idx="174">
                  <c:v>43317</c:v>
                </c:pt>
                <c:pt idx="175">
                  <c:v>43324</c:v>
                </c:pt>
                <c:pt idx="176">
                  <c:v>43331</c:v>
                </c:pt>
                <c:pt idx="177">
                  <c:v>43338</c:v>
                </c:pt>
                <c:pt idx="178">
                  <c:v>43345</c:v>
                </c:pt>
                <c:pt idx="179">
                  <c:v>43352</c:v>
                </c:pt>
                <c:pt idx="180">
                  <c:v>43359</c:v>
                </c:pt>
                <c:pt idx="181">
                  <c:v>43366</c:v>
                </c:pt>
                <c:pt idx="182">
                  <c:v>43373</c:v>
                </c:pt>
                <c:pt idx="183">
                  <c:v>43380</c:v>
                </c:pt>
                <c:pt idx="184">
                  <c:v>43387</c:v>
                </c:pt>
                <c:pt idx="185">
                  <c:v>43394</c:v>
                </c:pt>
                <c:pt idx="186">
                  <c:v>43401</c:v>
                </c:pt>
                <c:pt idx="187">
                  <c:v>43408</c:v>
                </c:pt>
                <c:pt idx="188">
                  <c:v>43415</c:v>
                </c:pt>
                <c:pt idx="189">
                  <c:v>43422</c:v>
                </c:pt>
                <c:pt idx="190">
                  <c:v>43429</c:v>
                </c:pt>
                <c:pt idx="191">
                  <c:v>43436</c:v>
                </c:pt>
                <c:pt idx="192">
                  <c:v>43443</c:v>
                </c:pt>
                <c:pt idx="193">
                  <c:v>43450</c:v>
                </c:pt>
                <c:pt idx="194">
                  <c:v>43457</c:v>
                </c:pt>
                <c:pt idx="195">
                  <c:v>43464</c:v>
                </c:pt>
                <c:pt idx="196">
                  <c:v>43471</c:v>
                </c:pt>
                <c:pt idx="197">
                  <c:v>43478</c:v>
                </c:pt>
                <c:pt idx="198">
                  <c:v>43485</c:v>
                </c:pt>
                <c:pt idx="199">
                  <c:v>43492</c:v>
                </c:pt>
                <c:pt idx="200">
                  <c:v>43499</c:v>
                </c:pt>
                <c:pt idx="201">
                  <c:v>43506</c:v>
                </c:pt>
                <c:pt idx="202">
                  <c:v>43513</c:v>
                </c:pt>
                <c:pt idx="203">
                  <c:v>43520</c:v>
                </c:pt>
                <c:pt idx="204">
                  <c:v>43527</c:v>
                </c:pt>
                <c:pt idx="205">
                  <c:v>43534</c:v>
                </c:pt>
                <c:pt idx="206">
                  <c:v>43541</c:v>
                </c:pt>
                <c:pt idx="207">
                  <c:v>43548</c:v>
                </c:pt>
                <c:pt idx="208">
                  <c:v>43555</c:v>
                </c:pt>
                <c:pt idx="209">
                  <c:v>43562</c:v>
                </c:pt>
                <c:pt idx="210">
                  <c:v>43569</c:v>
                </c:pt>
                <c:pt idx="211">
                  <c:v>43576</c:v>
                </c:pt>
                <c:pt idx="212">
                  <c:v>43583</c:v>
                </c:pt>
                <c:pt idx="213">
                  <c:v>43590</c:v>
                </c:pt>
                <c:pt idx="214">
                  <c:v>43597</c:v>
                </c:pt>
                <c:pt idx="215">
                  <c:v>43604</c:v>
                </c:pt>
                <c:pt idx="216">
                  <c:v>43611</c:v>
                </c:pt>
                <c:pt idx="217">
                  <c:v>43618</c:v>
                </c:pt>
                <c:pt idx="218">
                  <c:v>43625</c:v>
                </c:pt>
                <c:pt idx="219">
                  <c:v>43632</c:v>
                </c:pt>
                <c:pt idx="220">
                  <c:v>43639</c:v>
                </c:pt>
                <c:pt idx="221">
                  <c:v>43646</c:v>
                </c:pt>
                <c:pt idx="222">
                  <c:v>43653</c:v>
                </c:pt>
                <c:pt idx="223">
                  <c:v>43660</c:v>
                </c:pt>
                <c:pt idx="224">
                  <c:v>43667</c:v>
                </c:pt>
                <c:pt idx="225">
                  <c:v>43674</c:v>
                </c:pt>
                <c:pt idx="226">
                  <c:v>43681</c:v>
                </c:pt>
                <c:pt idx="227">
                  <c:v>43688</c:v>
                </c:pt>
                <c:pt idx="228">
                  <c:v>43695</c:v>
                </c:pt>
                <c:pt idx="229">
                  <c:v>43702</c:v>
                </c:pt>
                <c:pt idx="230">
                  <c:v>43709</c:v>
                </c:pt>
                <c:pt idx="231">
                  <c:v>43716</c:v>
                </c:pt>
                <c:pt idx="232">
                  <c:v>43723</c:v>
                </c:pt>
                <c:pt idx="233">
                  <c:v>43730</c:v>
                </c:pt>
                <c:pt idx="234">
                  <c:v>43737</c:v>
                </c:pt>
                <c:pt idx="235">
                  <c:v>43744</c:v>
                </c:pt>
                <c:pt idx="236">
                  <c:v>43751</c:v>
                </c:pt>
                <c:pt idx="237">
                  <c:v>43758</c:v>
                </c:pt>
                <c:pt idx="238">
                  <c:v>43765</c:v>
                </c:pt>
                <c:pt idx="239">
                  <c:v>43772</c:v>
                </c:pt>
                <c:pt idx="240">
                  <c:v>43779</c:v>
                </c:pt>
                <c:pt idx="241">
                  <c:v>43786</c:v>
                </c:pt>
                <c:pt idx="242">
                  <c:v>43793</c:v>
                </c:pt>
                <c:pt idx="243">
                  <c:v>43800</c:v>
                </c:pt>
                <c:pt idx="244">
                  <c:v>43807</c:v>
                </c:pt>
                <c:pt idx="245">
                  <c:v>43814</c:v>
                </c:pt>
                <c:pt idx="246">
                  <c:v>43821</c:v>
                </c:pt>
                <c:pt idx="247">
                  <c:v>43828</c:v>
                </c:pt>
                <c:pt idx="248">
                  <c:v>43835</c:v>
                </c:pt>
                <c:pt idx="249">
                  <c:v>43842</c:v>
                </c:pt>
                <c:pt idx="250">
                  <c:v>43849</c:v>
                </c:pt>
                <c:pt idx="251">
                  <c:v>43856</c:v>
                </c:pt>
                <c:pt idx="252">
                  <c:v>43863</c:v>
                </c:pt>
                <c:pt idx="253">
                  <c:v>43870</c:v>
                </c:pt>
                <c:pt idx="254">
                  <c:v>43877</c:v>
                </c:pt>
                <c:pt idx="255">
                  <c:v>43884</c:v>
                </c:pt>
                <c:pt idx="256">
                  <c:v>43891</c:v>
                </c:pt>
                <c:pt idx="257">
                  <c:v>43898</c:v>
                </c:pt>
                <c:pt idx="258">
                  <c:v>43905</c:v>
                </c:pt>
                <c:pt idx="259">
                  <c:v>43912</c:v>
                </c:pt>
                <c:pt idx="260">
                  <c:v>43919</c:v>
                </c:pt>
              </c:numCache>
            </c:numRef>
          </c:cat>
          <c:val>
            <c:numRef>
              <c:f>Лист1!$C$2:$C$262</c:f>
              <c:numCache>
                <c:formatCode>General</c:formatCode>
                <c:ptCount val="2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7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6</c:v>
                </c:pt>
                <c:pt idx="87">
                  <c:v>6</c:v>
                </c:pt>
                <c:pt idx="88">
                  <c:v>0</c:v>
                </c:pt>
                <c:pt idx="89">
                  <c:v>0</c:v>
                </c:pt>
                <c:pt idx="90">
                  <c:v>7</c:v>
                </c:pt>
                <c:pt idx="91">
                  <c:v>0</c:v>
                </c:pt>
                <c:pt idx="92">
                  <c:v>0</c:v>
                </c:pt>
                <c:pt idx="93">
                  <c:v>6</c:v>
                </c:pt>
                <c:pt idx="94">
                  <c:v>6</c:v>
                </c:pt>
                <c:pt idx="95">
                  <c:v>12</c:v>
                </c:pt>
                <c:pt idx="96">
                  <c:v>12</c:v>
                </c:pt>
                <c:pt idx="97">
                  <c:v>6</c:v>
                </c:pt>
                <c:pt idx="98">
                  <c:v>0</c:v>
                </c:pt>
                <c:pt idx="99">
                  <c:v>0</c:v>
                </c:pt>
                <c:pt idx="100">
                  <c:v>6</c:v>
                </c:pt>
                <c:pt idx="101">
                  <c:v>0</c:v>
                </c:pt>
                <c:pt idx="102">
                  <c:v>6</c:v>
                </c:pt>
                <c:pt idx="103">
                  <c:v>6</c:v>
                </c:pt>
                <c:pt idx="104">
                  <c:v>0</c:v>
                </c:pt>
                <c:pt idx="105">
                  <c:v>12</c:v>
                </c:pt>
                <c:pt idx="106">
                  <c:v>0</c:v>
                </c:pt>
                <c:pt idx="107">
                  <c:v>6</c:v>
                </c:pt>
                <c:pt idx="108">
                  <c:v>7</c:v>
                </c:pt>
                <c:pt idx="109">
                  <c:v>0</c:v>
                </c:pt>
                <c:pt idx="110">
                  <c:v>0</c:v>
                </c:pt>
                <c:pt idx="111">
                  <c:v>7</c:v>
                </c:pt>
                <c:pt idx="112">
                  <c:v>7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8</c:v>
                </c:pt>
                <c:pt idx="124">
                  <c:v>8</c:v>
                </c:pt>
                <c:pt idx="125">
                  <c:v>0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0</c:v>
                </c:pt>
                <c:pt idx="130">
                  <c:v>13</c:v>
                </c:pt>
                <c:pt idx="131">
                  <c:v>7</c:v>
                </c:pt>
                <c:pt idx="132">
                  <c:v>6</c:v>
                </c:pt>
                <c:pt idx="133">
                  <c:v>0</c:v>
                </c:pt>
                <c:pt idx="134">
                  <c:v>7</c:v>
                </c:pt>
                <c:pt idx="135">
                  <c:v>13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6</c:v>
                </c:pt>
                <c:pt idx="141">
                  <c:v>19</c:v>
                </c:pt>
                <c:pt idx="142">
                  <c:v>0</c:v>
                </c:pt>
                <c:pt idx="143">
                  <c:v>15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0</c:v>
                </c:pt>
                <c:pt idx="150">
                  <c:v>0</c:v>
                </c:pt>
                <c:pt idx="151">
                  <c:v>18</c:v>
                </c:pt>
                <c:pt idx="152">
                  <c:v>0</c:v>
                </c:pt>
                <c:pt idx="153">
                  <c:v>6</c:v>
                </c:pt>
                <c:pt idx="154">
                  <c:v>24</c:v>
                </c:pt>
                <c:pt idx="155">
                  <c:v>6</c:v>
                </c:pt>
                <c:pt idx="156">
                  <c:v>0</c:v>
                </c:pt>
                <c:pt idx="157">
                  <c:v>6</c:v>
                </c:pt>
                <c:pt idx="158">
                  <c:v>0</c:v>
                </c:pt>
                <c:pt idx="159">
                  <c:v>0</c:v>
                </c:pt>
                <c:pt idx="160">
                  <c:v>7</c:v>
                </c:pt>
                <c:pt idx="161">
                  <c:v>7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0</c:v>
                </c:pt>
                <c:pt idx="169">
                  <c:v>0</c:v>
                </c:pt>
                <c:pt idx="170">
                  <c:v>7</c:v>
                </c:pt>
                <c:pt idx="171">
                  <c:v>7</c:v>
                </c:pt>
                <c:pt idx="172">
                  <c:v>0</c:v>
                </c:pt>
                <c:pt idx="173">
                  <c:v>7</c:v>
                </c:pt>
                <c:pt idx="174">
                  <c:v>15</c:v>
                </c:pt>
                <c:pt idx="175">
                  <c:v>7</c:v>
                </c:pt>
                <c:pt idx="176">
                  <c:v>7</c:v>
                </c:pt>
                <c:pt idx="177">
                  <c:v>0</c:v>
                </c:pt>
                <c:pt idx="178">
                  <c:v>14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13</c:v>
                </c:pt>
                <c:pt idx="184">
                  <c:v>6</c:v>
                </c:pt>
                <c:pt idx="185">
                  <c:v>6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19</c:v>
                </c:pt>
                <c:pt idx="190">
                  <c:v>0</c:v>
                </c:pt>
                <c:pt idx="191">
                  <c:v>18</c:v>
                </c:pt>
                <c:pt idx="192">
                  <c:v>0</c:v>
                </c:pt>
                <c:pt idx="193">
                  <c:v>6</c:v>
                </c:pt>
                <c:pt idx="194">
                  <c:v>14</c:v>
                </c:pt>
                <c:pt idx="195">
                  <c:v>0</c:v>
                </c:pt>
                <c:pt idx="196">
                  <c:v>27</c:v>
                </c:pt>
                <c:pt idx="197">
                  <c:v>6</c:v>
                </c:pt>
                <c:pt idx="198">
                  <c:v>6</c:v>
                </c:pt>
                <c:pt idx="199">
                  <c:v>12</c:v>
                </c:pt>
                <c:pt idx="200">
                  <c:v>0</c:v>
                </c:pt>
                <c:pt idx="201">
                  <c:v>12</c:v>
                </c:pt>
                <c:pt idx="202">
                  <c:v>6</c:v>
                </c:pt>
                <c:pt idx="203">
                  <c:v>6</c:v>
                </c:pt>
                <c:pt idx="204">
                  <c:v>7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13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7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7</c:v>
                </c:pt>
                <c:pt idx="219">
                  <c:v>14</c:v>
                </c:pt>
                <c:pt idx="220">
                  <c:v>14</c:v>
                </c:pt>
                <c:pt idx="221">
                  <c:v>0</c:v>
                </c:pt>
                <c:pt idx="222">
                  <c:v>14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7</c:v>
                </c:pt>
                <c:pt idx="227">
                  <c:v>0</c:v>
                </c:pt>
                <c:pt idx="228">
                  <c:v>7</c:v>
                </c:pt>
                <c:pt idx="229">
                  <c:v>0</c:v>
                </c:pt>
                <c:pt idx="230">
                  <c:v>7</c:v>
                </c:pt>
                <c:pt idx="231">
                  <c:v>0</c:v>
                </c:pt>
                <c:pt idx="232">
                  <c:v>0</c:v>
                </c:pt>
                <c:pt idx="233">
                  <c:v>6</c:v>
                </c:pt>
                <c:pt idx="234">
                  <c:v>0</c:v>
                </c:pt>
                <c:pt idx="235">
                  <c:v>6</c:v>
                </c:pt>
                <c:pt idx="236">
                  <c:v>0</c:v>
                </c:pt>
                <c:pt idx="237">
                  <c:v>0</c:v>
                </c:pt>
                <c:pt idx="238">
                  <c:v>6</c:v>
                </c:pt>
                <c:pt idx="239">
                  <c:v>0</c:v>
                </c:pt>
                <c:pt idx="240">
                  <c:v>0</c:v>
                </c:pt>
                <c:pt idx="241">
                  <c:v>18</c:v>
                </c:pt>
                <c:pt idx="242">
                  <c:v>0</c:v>
                </c:pt>
                <c:pt idx="243">
                  <c:v>12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7</c:v>
                </c:pt>
                <c:pt idx="248">
                  <c:v>0</c:v>
                </c:pt>
                <c:pt idx="249">
                  <c:v>0</c:v>
                </c:pt>
                <c:pt idx="250">
                  <c:v>6</c:v>
                </c:pt>
                <c:pt idx="251">
                  <c:v>12</c:v>
                </c:pt>
                <c:pt idx="252">
                  <c:v>0</c:v>
                </c:pt>
                <c:pt idx="253">
                  <c:v>0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17</c:v>
                </c:pt>
                <c:pt idx="259">
                  <c:v>11</c:v>
                </c:pt>
                <c:pt idx="26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43-468B-A07E-87EC1AC8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6343087"/>
        <c:axId val="2093564559"/>
      </c:lineChart>
      <c:dateAx>
        <c:axId val="155634308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93564559"/>
        <c:crosses val="autoZero"/>
        <c:auto val="1"/>
        <c:lblOffset val="100"/>
        <c:baseTimeUnit val="days"/>
      </c:dateAx>
      <c:valAx>
        <c:axId val="209356455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5634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097921-A3E4-48A6-9A11-206A6AC9E06C}" type="datetime1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536197-CD9A-4E98-87F3-BC2961F6E61B}" type="datetime1">
              <a:rPr lang="ru-RU" noProof="0" smtClean="0"/>
              <a:t>03.04.2020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034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173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810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66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853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275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711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372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173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081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99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722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050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901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869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00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2A09F376-C90E-4357-943A-0DE1F4180343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86174-C8A0-4A42-880B-7386D7BF4499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2" name="Полилиния 6" title="Фигура номера страницы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099CE-E48A-4A8B-AE0E-01D8BB34E0AE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C69ED3-2576-4351-8F59-F8AE28C22B1A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1633FF-03FD-49EF-A028-F8FCA9FF48A6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24A48-0439-46B9-BFF2-786E599F085A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239D4-A8C6-47B6-89DD-852A4EAA927F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C2C93-70E6-4D03-92AA-C7384FF58B2E}" type="datetime8">
              <a:rPr lang="ru-RU" noProof="0" smtClean="0"/>
              <a:t>03.04.2020 3:34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E6852AC-FE02-47CC-BE35-3342C08D2ABA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 title="Вертикальная линейка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BD290-BA86-4035-9599-494542E41763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7009C8-B911-4C59-AD6D-21F2B536F214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03102-24B3-45E6-9495-7A5A0AD4E408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8AB7E3-96CE-4383-8404-7A62CB4460B7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олилиния 6" title="Фигура номера страницы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Объект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DA10F931-754C-42BB-A43B-45F008DCA023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олилиния 6" title="Фигура номера страницы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61035F-B302-440F-9892-31DFA293864C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права, содержимо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F199C-3216-442A-80FB-EE8E5CC18A62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  <a:p>
            <a:pPr rtl="0"/>
            <a:endParaRPr lang="ru-RU" noProof="0"/>
          </a:p>
        </p:txBody>
      </p:sp>
      <p:sp>
        <p:nvSpPr>
          <p:cNvPr id="6" name="Объект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3200" noProof="0">
                <a:cs typeface="Segoe UI" panose="020B0502040204020203" pitchFamily="34" charset="0"/>
              </a:rPr>
              <a:t>Образец текста</a:t>
            </a:r>
          </a:p>
        </p:txBody>
      </p:sp>
      <p:sp>
        <p:nvSpPr>
          <p:cNvPr id="8" name="Полилиния 6" title="Фигура номера страницы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ru-RU" noProof="0" smtClean="0">
                <a:solidFill>
                  <a:schemeClr val="bg2"/>
                </a:solidFill>
              </a:rPr>
              <a:t>‹#›</a:t>
            </a:fld>
            <a:endParaRPr lang="ru-RU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 title="Фигура номера страницы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BFA968BF-6CF3-4B7F-8903-2BAC597AC6C3}" type="datetime8">
              <a:rPr lang="ru-RU" noProof="0" smtClean="0"/>
              <a:t>03.04.2020 3:34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 title="Горизонтальная линейка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docs.microsoft.com/ru-ru/microsoftteams/plan-teams-governance-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microsoft.com/ru-ru/microsoftteams/teams-quick-start-edu" TargetMode="External"/><Relationship Id="rId5" Type="http://schemas.openxmlformats.org/officeDocument/2006/relationships/hyperlink" Target="https://support.microsoft.com/RU-RU/office/microsoft-teams-5aa4431a-8a3c-4aa5-87a6-b6401abea114?ui=uk-ua&amp;rs=uk-ua&amp;ad=ua#ID0EAABAAA=About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roducts.office.com/uk-ua/outlook/email-and-calendar-software-microsoft-outlook" TargetMode="External"/><Relationship Id="rId7" Type="http://schemas.openxmlformats.org/officeDocument/2006/relationships/hyperlink" Target="https://products.office.com/uk-ua/sharepoint/collabo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roducts.office.com/uk-ua/onedrive/onedrive-for-busines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roducts.office.com/uk-ua/powerpoin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products.office.com/uk-ua/excel" TargetMode="External"/><Relationship Id="rId4" Type="http://schemas.openxmlformats.org/officeDocument/2006/relationships/hyperlink" Target="https://products.office.com/uk-ua/wor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microsoft.com/uk-ua/education/products/onenote/default.aspx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roducts.office.com/uk-ua/microsoft-whiteboard/digital-whiteboard-app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roducts.office.com/uk-ua/microsoft-teams/online-meeting-solu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microsoft.com/signup?OfferId=6c1a80e7-cc3f-4e01-baaf-385fbda7cdfc,f31e46de-fe53-4a3e-ae1d-d6ffda791387&amp;pc=93c908bd-d64f-4ac6-9522-03372c383511&amp;DL=STANDARDWOFFPACK_FACULTY&amp;ali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uk-UA" sz="3200" dirty="0">
                <a:solidFill>
                  <a:schemeClr val="tx1"/>
                </a:solidFill>
                <a:cs typeface="Segoe UI" panose="020B0502040204020203" pitchFamily="34" charset="0"/>
              </a:rPr>
              <a:t>Використання</a:t>
            </a:r>
            <a:br>
              <a:rPr lang="uk-UA" sz="3200" dirty="0">
                <a:solidFill>
                  <a:schemeClr val="tx1"/>
                </a:solidFill>
                <a:cs typeface="Segoe UI" panose="020B0502040204020203" pitchFamily="34" charset="0"/>
              </a:rPr>
            </a:br>
            <a:r>
              <a:rPr lang="uk-UA" sz="3200" dirty="0">
                <a:solidFill>
                  <a:schemeClr val="tx1"/>
                </a:solidFill>
                <a:cs typeface="Segoe UI" panose="020B0502040204020203" pitchFamily="34" charset="0"/>
              </a:rPr>
              <a:t>в освітньому процесі</a:t>
            </a:r>
          </a:p>
        </p:txBody>
      </p:sp>
      <p:grpSp>
        <p:nvGrpSpPr>
          <p:cNvPr id="6" name="Группа 5" descr="декоративный элемент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t>1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56CA9E-B533-438B-81CC-613FA1F73867}"/>
              </a:ext>
            </a:extLst>
          </p:cNvPr>
          <p:cNvSpPr/>
          <p:nvPr/>
        </p:nvSpPr>
        <p:spPr>
          <a:xfrm>
            <a:off x="2570845" y="1669156"/>
            <a:ext cx="7034362" cy="2869687"/>
          </a:xfrm>
          <a:prstGeom prst="rect">
            <a:avLst/>
          </a:prstGeom>
          <a:solidFill>
            <a:srgbClr val="FFFFFF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8FE006-41B8-44BD-9984-135B8AA4D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342" y="2015486"/>
            <a:ext cx="5855368" cy="25006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6A987F-6C45-4DC0-9D2E-8DD292487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14" y="337220"/>
            <a:ext cx="1521372" cy="15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116013" y="268530"/>
            <a:ext cx="10667998" cy="1002422"/>
          </a:xfrm>
        </p:spPr>
        <p:txBody>
          <a:bodyPr rtlCol="0">
            <a:normAutofit/>
          </a:bodyPr>
          <a:lstStyle/>
          <a:p>
            <a:r>
              <a:rPr lang="en-US" b="1" dirty="0"/>
              <a:t>Microsoft Teams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4098" name="Picture 2" descr="Microsoft Teams Integration | Stormboard">
            <a:extLst>
              <a:ext uri="{FF2B5EF4-FFF2-40B4-BE49-F238E27FC236}">
                <a16:creationId xmlns:a16="http://schemas.microsoft.com/office/drawing/2014/main" id="{E831C18D-B3CB-42D6-882D-928979D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21" y="-169348"/>
            <a:ext cx="1878178" cy="1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DAD77D-FD6B-4FDE-A169-835C0872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40124"/>
            <a:ext cx="12192000" cy="55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4A5B3-CAD2-4D85-9594-A8EAFC38701C}"/>
              </a:ext>
            </a:extLst>
          </p:cNvPr>
          <p:cNvSpPr txBox="1"/>
          <p:nvPr/>
        </p:nvSpPr>
        <p:spPr>
          <a:xfrm>
            <a:off x="1845579" y="5251508"/>
            <a:ext cx="13254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439EB7"/>
                </a:solidFill>
                <a:hlinkClick r:id="rId5"/>
              </a:rPr>
              <a:t>ПОЧАТИ </a:t>
            </a:r>
            <a:r>
              <a:rPr lang="en-US" dirty="0">
                <a:solidFill>
                  <a:srgbClr val="439EB7"/>
                </a:solidFill>
                <a:hlinkClick r:id="rId5"/>
              </a:rPr>
              <a:t>&gt;</a:t>
            </a:r>
            <a:endParaRPr lang="uk-UA" dirty="0">
              <a:solidFill>
                <a:srgbClr val="439EB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FC68E-9867-4BE9-B433-A402BC8F0641}"/>
              </a:ext>
            </a:extLst>
          </p:cNvPr>
          <p:cNvSpPr txBox="1"/>
          <p:nvPr/>
        </p:nvSpPr>
        <p:spPr>
          <a:xfrm>
            <a:off x="5016619" y="5251508"/>
            <a:ext cx="254466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439EB7"/>
                </a:solidFill>
                <a:hlinkClick r:id="rId6"/>
              </a:rPr>
              <a:t>ДІЗНАТИСЯ БІЛЬШЕ </a:t>
            </a:r>
            <a:r>
              <a:rPr lang="en-US" dirty="0">
                <a:solidFill>
                  <a:srgbClr val="439EB7"/>
                </a:solidFill>
                <a:hlinkClick r:id="rId6"/>
              </a:rPr>
              <a:t>&gt;</a:t>
            </a:r>
            <a:endParaRPr lang="uk-UA" dirty="0">
              <a:solidFill>
                <a:srgbClr val="439E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F4A92-011F-4126-AB22-0E9C5FD1930F}"/>
              </a:ext>
            </a:extLst>
          </p:cNvPr>
          <p:cNvSpPr txBox="1"/>
          <p:nvPr/>
        </p:nvSpPr>
        <p:spPr>
          <a:xfrm>
            <a:off x="8671421" y="5517876"/>
            <a:ext cx="254466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439EB7"/>
                </a:solidFill>
                <a:hlinkClick r:id="rId7"/>
              </a:rPr>
              <a:t>ДІЗНАТИСЯ БІЛЬШЕ </a:t>
            </a:r>
            <a:r>
              <a:rPr lang="en-US" dirty="0">
                <a:solidFill>
                  <a:srgbClr val="439EB7"/>
                </a:solidFill>
                <a:hlinkClick r:id="rId7"/>
              </a:rPr>
              <a:t>&gt;</a:t>
            </a:r>
            <a:endParaRPr lang="uk-UA" dirty="0">
              <a:solidFill>
                <a:srgbClr val="439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116013" y="268530"/>
            <a:ext cx="10667998" cy="1002422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Microsoft Teams</a:t>
            </a:r>
            <a:r>
              <a:rPr lang="uk-UA" b="1" dirty="0"/>
              <a:t> (практика використання)</a:t>
            </a:r>
            <a:endParaRPr lang="en-US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4098" name="Picture 2" descr="Microsoft Teams Integration | Stormboard">
            <a:extLst>
              <a:ext uri="{FF2B5EF4-FFF2-40B4-BE49-F238E27FC236}">
                <a16:creationId xmlns:a16="http://schemas.microsoft.com/office/drawing/2014/main" id="{E831C18D-B3CB-42D6-882D-928979D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169348"/>
            <a:ext cx="1878178" cy="1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3721B7-D233-4954-82D8-557BF7F9A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9601"/>
            <a:ext cx="12192000" cy="3651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F15FB0-0E02-4A08-BE5E-0B5A3AB49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132" b="-15996"/>
          <a:stretch/>
        </p:blipFill>
        <p:spPr>
          <a:xfrm>
            <a:off x="5485332" y="4607123"/>
            <a:ext cx="1221336" cy="5453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C269C5-32E3-4C40-919E-48C71619AB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16" t="3312"/>
          <a:stretch/>
        </p:blipFill>
        <p:spPr>
          <a:xfrm>
            <a:off x="6576291" y="4616359"/>
            <a:ext cx="1085273" cy="4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116013" y="268530"/>
            <a:ext cx="10667998" cy="1002422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Microsoft Teams</a:t>
            </a:r>
            <a:r>
              <a:rPr lang="uk-UA" b="1" dirty="0"/>
              <a:t> (практика використання)</a:t>
            </a:r>
            <a:endParaRPr lang="en-US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4098" name="Picture 2" descr="Microsoft Teams Integration | Stormboard">
            <a:extLst>
              <a:ext uri="{FF2B5EF4-FFF2-40B4-BE49-F238E27FC236}">
                <a16:creationId xmlns:a16="http://schemas.microsoft.com/office/drawing/2014/main" id="{E831C18D-B3CB-42D6-882D-928979D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169348"/>
            <a:ext cx="1878178" cy="1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174D1-DA01-42BD-801B-3D89D856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89601"/>
            <a:ext cx="12192000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nn-NO" dirty="0"/>
              <a:t>Microsoft Office 365 </a:t>
            </a:r>
            <a:r>
              <a:rPr lang="uk-UA" dirty="0"/>
              <a:t>ч</a:t>
            </a:r>
            <a:r>
              <a:rPr lang="nn-NO" dirty="0"/>
              <a:t>и Google G Suite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13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FFF9FBE-5EB9-4BAD-86CB-3A472E93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6942"/>
              </p:ext>
            </p:extLst>
          </p:nvPr>
        </p:nvGraphicFramePr>
        <p:xfrm>
          <a:off x="-1" y="1551963"/>
          <a:ext cx="12193200" cy="530603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56400">
                  <a:extLst>
                    <a:ext uri="{9D8B030D-6E8A-4147-A177-3AD203B41FA5}">
                      <a16:colId xmlns:a16="http://schemas.microsoft.com/office/drawing/2014/main" val="2321454173"/>
                    </a:ext>
                  </a:extLst>
                </a:gridCol>
                <a:gridCol w="5270400">
                  <a:extLst>
                    <a:ext uri="{9D8B030D-6E8A-4147-A177-3AD203B41FA5}">
                      <a16:colId xmlns:a16="http://schemas.microsoft.com/office/drawing/2014/main" val="3618583162"/>
                    </a:ext>
                  </a:extLst>
                </a:gridCol>
                <a:gridCol w="3067200">
                  <a:extLst>
                    <a:ext uri="{9D8B030D-6E8A-4147-A177-3AD203B41FA5}">
                      <a16:colId xmlns:a16="http://schemas.microsoft.com/office/drawing/2014/main" val="783939394"/>
                    </a:ext>
                  </a:extLst>
                </a:gridCol>
                <a:gridCol w="3067200">
                  <a:extLst>
                    <a:ext uri="{9D8B030D-6E8A-4147-A177-3AD203B41FA5}">
                      <a16:colId xmlns:a16="http://schemas.microsoft.com/office/drawing/2014/main" val="12106494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17783040"/>
                    </a:ext>
                  </a:extLst>
                </a:gridCol>
              </a:tblGrid>
              <a:tr h="316479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Сервіс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/>
                        <a:t>Office 365 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/>
                        <a:t>G Suite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4576492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Хмарне середовище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OneDrive</a:t>
                      </a:r>
                      <a:r>
                        <a:rPr lang="uk-UA" dirty="0"/>
                        <a:t> (Необмежене)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0208672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Документи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Docs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7879320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Таблиці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Sheets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356554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Презентації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PowerPoint</a:t>
                      </a:r>
                      <a:r>
                        <a:rPr lang="uk-UA" dirty="0"/>
                        <a:t> + </a:t>
                      </a:r>
                      <a:r>
                        <a:rPr lang="en-US" dirty="0"/>
                        <a:t>Sway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Slides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0557634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Пошта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Outlook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Gmail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0932550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Сумісність </a:t>
                      </a:r>
                      <a:r>
                        <a:rPr lang="en-US" dirty="0"/>
                        <a:t>MS Office</a:t>
                      </a:r>
                      <a:r>
                        <a:rPr lang="uk-UA" dirty="0"/>
                        <a:t> (ПК)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Повна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Неповна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8203539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Контакти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Outlook</a:t>
                      </a:r>
                      <a:r>
                        <a:rPr lang="uk-UA" dirty="0"/>
                        <a:t> + Люди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Контакти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018381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Календар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Календар + </a:t>
                      </a:r>
                      <a:r>
                        <a:rPr lang="en-US" dirty="0"/>
                        <a:t>Outlook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Calendar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8762449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Навчальн</a:t>
                      </a:r>
                      <a:r>
                        <a:rPr lang="ru-RU" dirty="0"/>
                        <a:t>і к</a:t>
                      </a:r>
                      <a:r>
                        <a:rPr lang="uk-UA" dirty="0" err="1"/>
                        <a:t>ласи</a:t>
                      </a:r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Teams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98804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Нотатки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OneNote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5917635"/>
                  </a:ext>
                </a:extLst>
              </a:tr>
              <a:tr h="55274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Зошит учня та викладача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Class</a:t>
                      </a:r>
                      <a:r>
                        <a:rPr lang="uk-UA" dirty="0"/>
                        <a:t> </a:t>
                      </a:r>
                      <a:r>
                        <a:rPr lang="en-US" dirty="0"/>
                        <a:t>Notebook,</a:t>
                      </a:r>
                      <a:r>
                        <a:rPr lang="uk-UA" dirty="0"/>
                        <a:t> </a:t>
                      </a:r>
                      <a:r>
                        <a:rPr lang="en-US" dirty="0"/>
                        <a:t>Staff</a:t>
                      </a:r>
                      <a:r>
                        <a:rPr lang="uk-UA" dirty="0"/>
                        <a:t> </a:t>
                      </a:r>
                      <a:r>
                        <a:rPr lang="en-US" dirty="0"/>
                        <a:t>Notebook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073175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Форми (тести)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Forms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Forms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404242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Аудіо- та відеоконференції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Teams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Hangouts Meet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894063"/>
                  </a:ext>
                </a:extLst>
              </a:tr>
              <a:tr h="63906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36000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Інтерактивна дошка</a:t>
                      </a:r>
                    </a:p>
                  </a:txBody>
                  <a:tcPr marL="0" marR="0" marT="0" marB="36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Whiteboard</a:t>
                      </a:r>
                    </a:p>
                  </a:txBody>
                  <a:tcPr marL="0" marR="0" marT="0" marB="36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Jamboard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36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360000" anchor="ctr"/>
                </a:tc>
                <a:extLst>
                  <a:ext uri="{0D108BD9-81ED-4DB2-BD59-A6C34878D82A}">
                    <a16:rowId xmlns:a16="http://schemas.microsoft.com/office/drawing/2014/main" val="411092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nn-NO" dirty="0"/>
              <a:t>Microsoft Office 365 </a:t>
            </a:r>
            <a:r>
              <a:rPr lang="uk-UA" dirty="0"/>
              <a:t>ч</a:t>
            </a:r>
            <a:r>
              <a:rPr lang="nn-NO" dirty="0"/>
              <a:t>и Google G Suite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14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FFF9FBE-5EB9-4BAD-86CB-3A472E93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48146"/>
              </p:ext>
            </p:extLst>
          </p:nvPr>
        </p:nvGraphicFramePr>
        <p:xfrm>
          <a:off x="0" y="1543574"/>
          <a:ext cx="12192001" cy="535679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57597">
                  <a:extLst>
                    <a:ext uri="{9D8B030D-6E8A-4147-A177-3AD203B41FA5}">
                      <a16:colId xmlns:a16="http://schemas.microsoft.com/office/drawing/2014/main" val="3034903169"/>
                    </a:ext>
                  </a:extLst>
                </a:gridCol>
                <a:gridCol w="5271416">
                  <a:extLst>
                    <a:ext uri="{9D8B030D-6E8A-4147-A177-3AD203B41FA5}">
                      <a16:colId xmlns:a16="http://schemas.microsoft.com/office/drawing/2014/main" val="3618583162"/>
                    </a:ext>
                  </a:extLst>
                </a:gridCol>
                <a:gridCol w="3065430">
                  <a:extLst>
                    <a:ext uri="{9D8B030D-6E8A-4147-A177-3AD203B41FA5}">
                      <a16:colId xmlns:a16="http://schemas.microsoft.com/office/drawing/2014/main" val="783939394"/>
                    </a:ext>
                  </a:extLst>
                </a:gridCol>
                <a:gridCol w="3065430">
                  <a:extLst>
                    <a:ext uri="{9D8B030D-6E8A-4147-A177-3AD203B41FA5}">
                      <a16:colId xmlns:a16="http://schemas.microsoft.com/office/drawing/2014/main" val="1210649484"/>
                    </a:ext>
                  </a:extLst>
                </a:gridCol>
                <a:gridCol w="432128">
                  <a:extLst>
                    <a:ext uri="{9D8B030D-6E8A-4147-A177-3AD203B41FA5}">
                      <a16:colId xmlns:a16="http://schemas.microsoft.com/office/drawing/2014/main" val="2533651799"/>
                    </a:ext>
                  </a:extLst>
                </a:gridCol>
              </a:tblGrid>
              <a:tr h="299902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Сервіс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/>
                        <a:t>Office 365 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/>
                        <a:t>G Suite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4576492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Teams</a:t>
                      </a:r>
                      <a:r>
                        <a:rPr lang="uk-UA" dirty="0"/>
                        <a:t> + </a:t>
                      </a:r>
                      <a:r>
                        <a:rPr lang="en-US" dirty="0"/>
                        <a:t>Kaizala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69224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Соціальна мережа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Yammer </a:t>
                      </a:r>
                      <a:r>
                        <a:rPr lang="ru-RU" dirty="0"/>
                        <a:t>(</a:t>
                      </a:r>
                      <a:r>
                        <a:rPr lang="uk-UA" dirty="0"/>
                        <a:t>внутрішня</a:t>
                      </a:r>
                      <a:r>
                        <a:rPr lang="ru-RU" dirty="0"/>
                        <a:t>)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+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0723571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Відео мережа та трансляції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Stream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Hangouts Meet</a:t>
                      </a:r>
                      <a:r>
                        <a:rPr lang="uk-UA" dirty="0"/>
                        <a:t> (частково)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6343017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Планування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Planner + Delve + To 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-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3402935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Автоматизація задач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9270685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Синхронізація із системами навчання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Data Sync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1015174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Сайти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SharePoint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9749168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Створення власних мобільних та </a:t>
                      </a:r>
                      <a:r>
                        <a:rPr lang="en-US" dirty="0"/>
                        <a:t>WEB</a:t>
                      </a:r>
                      <a:r>
                        <a:rPr lang="uk-UA" dirty="0"/>
                        <a:t> програм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PowerApps</a:t>
                      </a:r>
                      <a:r>
                        <a:rPr lang="uk-UA" dirty="0"/>
                        <a:t> (</a:t>
                      </a:r>
                      <a:r>
                        <a:rPr lang="en-US" dirty="0"/>
                        <a:t>Dynamics 365</a:t>
                      </a:r>
                      <a:r>
                        <a:rPr lang="uk-UA" dirty="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924691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Інтеграція з власними або шаблонними системами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Dynamics 365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354171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Створення бізнес-процесів, додатків та з’єднувачів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Dynamics 365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4923568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Магазин програм, додатків, з’єднувачів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AppSource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158658"/>
                  </a:ext>
                </a:extLst>
              </a:tr>
              <a:tr h="29990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Налаштування прав доступу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Адміністрування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Vault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7739027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36000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Налаштування безпеки</a:t>
                      </a:r>
                    </a:p>
                  </a:txBody>
                  <a:tcPr marL="0" marR="0" marT="0" marB="36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Безпека + Відповідність вимогам</a:t>
                      </a:r>
                    </a:p>
                  </a:txBody>
                  <a:tcPr marL="0" marR="0" marT="0" marB="36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Vault</a:t>
                      </a:r>
                      <a:r>
                        <a:rPr lang="uk-UA" dirty="0"/>
                        <a:t> (частково)</a:t>
                      </a:r>
                      <a:endParaRPr lang="en-US" dirty="0"/>
                    </a:p>
                  </a:txBody>
                  <a:tcPr marL="0" marR="0" marT="0" marB="36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0" marR="0" marT="0" marB="360000" anchor="ctr"/>
                </a:tc>
                <a:extLst>
                  <a:ext uri="{0D108BD9-81ED-4DB2-BD59-A6C34878D82A}">
                    <a16:rowId xmlns:a16="http://schemas.microsoft.com/office/drawing/2014/main" val="212020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nn-NO" dirty="0"/>
              <a:t>Microsoft Office 365 </a:t>
            </a:r>
            <a:r>
              <a:rPr lang="uk-UA" dirty="0"/>
              <a:t>ч</a:t>
            </a:r>
            <a:r>
              <a:rPr lang="nn-NO" dirty="0"/>
              <a:t>и Google G Suite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15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4E2CC9D-E595-4692-9A39-A222A941A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272247"/>
              </p:ext>
            </p:extLst>
          </p:nvPr>
        </p:nvGraphicFramePr>
        <p:xfrm>
          <a:off x="1" y="1551710"/>
          <a:ext cx="12191999" cy="45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5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339435" y="2230196"/>
            <a:ext cx="4641006" cy="2397608"/>
          </a:xfrm>
        </p:spPr>
        <p:txBody>
          <a:bodyPr rtlCol="0">
            <a:normAutofit/>
          </a:bodyPr>
          <a:lstStyle/>
          <a:p>
            <a:pPr rtl="0"/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E861C-6A5C-468B-ADD2-A286B4CE2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2" y="701861"/>
            <a:ext cx="5438298" cy="54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/>
          </a:bodyPr>
          <a:lstStyle/>
          <a:p>
            <a:r>
              <a:rPr lang="uk-UA" b="1" dirty="0"/>
              <a:t>Переваги </a:t>
            </a:r>
            <a:r>
              <a:rPr lang="en-US" b="1" dirty="0"/>
              <a:t>Office 365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57E3792E-4391-42C5-8AC2-E9AA4D14B1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116" y="2223084"/>
            <a:ext cx="3892491" cy="3875712"/>
          </a:xfrm>
        </p:spPr>
        <p:txBody>
          <a:bodyPr>
            <a:normAutofit lnSpcReduction="10000"/>
          </a:bodyPr>
          <a:lstStyle/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Легкість, зручність, мобільність</a:t>
            </a:r>
          </a:p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Безпечність у використанні</a:t>
            </a:r>
          </a:p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Скорочення витрат на інфраструктуру</a:t>
            </a:r>
          </a:p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Постійний доступ до даних</a:t>
            </a:r>
          </a:p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Кращі умови роботи для учителів, учнів, батьків, інших учасників навчального процесу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D6AAF39F-E7A7-485E-AA93-25A03D8834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223083"/>
            <a:ext cx="3348000" cy="3875712"/>
          </a:xfrm>
        </p:spPr>
        <p:txBody>
          <a:bodyPr>
            <a:normAutofit fontScale="92500"/>
          </a:bodyPr>
          <a:lstStyle/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Електронні поштові скриньки для всіх учнів, викладачів, адміністрації, інших зацікавлених осіб</a:t>
            </a:r>
          </a:p>
          <a:p>
            <a:pPr>
              <a:buFont typeface="Franklin Gothic Medium" panose="020B0603020102020204" pitchFamily="34" charset="0"/>
              <a:buChar char="+"/>
            </a:pPr>
            <a:r>
              <a:rPr lang="uk-UA" dirty="0"/>
              <a:t>Уніфіковані адреси електронної пошти  — друга частина електронної адреси (доменне ім’я) співпадатиме з  адресою сайту навчального закладу</a:t>
            </a:r>
          </a:p>
          <a:p>
            <a:pPr>
              <a:buFont typeface="Franklin Gothic Medium" panose="020B0603020102020204" pitchFamily="34" charset="0"/>
              <a:buChar char="+"/>
            </a:pPr>
            <a:endParaRPr lang="uk-UA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9DFC70D8-CF58-49B2-94C8-0D58F7DD61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223082"/>
            <a:ext cx="3348000" cy="3875712"/>
          </a:xfrm>
        </p:spPr>
        <p:txBody>
          <a:bodyPr/>
          <a:lstStyle/>
          <a:p>
            <a:pPr>
              <a:buFont typeface="Franklin Gothic Medium" panose="020B0603020102020204" pitchFamily="34" charset="0"/>
              <a:buChar char="-"/>
            </a:pPr>
            <a:r>
              <a:rPr lang="uk-UA" dirty="0"/>
              <a:t>Значним недоліком є неможливість використання при відсутньому підключенні до мережі Інтернет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/>
          </a:bodyPr>
          <a:lstStyle/>
          <a:p>
            <a:r>
              <a:rPr lang="uk-UA" b="1" dirty="0"/>
              <a:t>Переваги </a:t>
            </a:r>
            <a:r>
              <a:rPr lang="en-US" b="1" dirty="0"/>
              <a:t>Office 365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57E3792E-4391-42C5-8AC2-E9AA4D14B1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116" y="2885812"/>
            <a:ext cx="3892491" cy="3212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Microsoft Outlook</a:t>
            </a:r>
          </a:p>
          <a:p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, </a:t>
            </a:r>
            <a:r>
              <a:rPr lang="ru-RU" dirty="0" err="1"/>
              <a:t>календар</a:t>
            </a:r>
            <a:r>
              <a:rPr lang="ru-RU" dirty="0"/>
              <a:t> і </a:t>
            </a:r>
            <a:r>
              <a:rPr lang="ru-RU" dirty="0" err="1"/>
              <a:t>контакти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endParaRPr lang="en-US" dirty="0"/>
          </a:p>
          <a:p>
            <a:r>
              <a:rPr lang="uk-UA" dirty="0"/>
              <a:t>Упорядкування справ і планування</a:t>
            </a:r>
          </a:p>
          <a:p>
            <a:r>
              <a:rPr lang="uk-UA" dirty="0"/>
              <a:t>Надійний захист</a:t>
            </a:r>
          </a:p>
          <a:p>
            <a:r>
              <a:rPr lang="uk-UA" dirty="0"/>
              <a:t>Використовуйте </a:t>
            </a:r>
            <a:r>
              <a:rPr lang="en-US" dirty="0"/>
              <a:t>Outlook </a:t>
            </a:r>
            <a:r>
              <a:rPr lang="uk-UA" dirty="0"/>
              <a:t>де завгодно</a:t>
            </a:r>
          </a:p>
          <a:p>
            <a:pPr marL="0" indent="0" algn="ctr">
              <a:buNone/>
            </a:pPr>
            <a:r>
              <a:rPr lang="ru-RU" dirty="0" err="1">
                <a:hlinkClick r:id="rId3"/>
              </a:rPr>
              <a:t>Детальніше</a:t>
            </a:r>
            <a:endParaRPr lang="en-US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D6AAF39F-E7A7-485E-AA93-25A03D8834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885811"/>
            <a:ext cx="3348000" cy="321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OneDrive </a:t>
            </a:r>
            <a:r>
              <a:rPr lang="uk-UA" b="1" dirty="0"/>
              <a:t>для бізнесу</a:t>
            </a:r>
          </a:p>
          <a:p>
            <a:r>
              <a:rPr lang="ru-RU" dirty="0"/>
              <a:t>Доступ </a:t>
            </a:r>
            <a:r>
              <a:rPr lang="ru-RU" dirty="0" err="1"/>
              <a:t>звідусіль</a:t>
            </a:r>
            <a:endParaRPr lang="ru-RU" dirty="0"/>
          </a:p>
          <a:p>
            <a:r>
              <a:rPr lang="ru-RU" dirty="0" err="1"/>
              <a:t>Ефективніша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endParaRPr lang="ru-RU" dirty="0"/>
          </a:p>
          <a:p>
            <a:r>
              <a:rPr lang="ru-RU" dirty="0" err="1"/>
              <a:t>Мобільність</a:t>
            </a:r>
            <a:r>
              <a:rPr lang="ru-RU" dirty="0"/>
              <a:t> без меж</a:t>
            </a:r>
          </a:p>
          <a:p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endParaRPr lang="ru-RU" dirty="0"/>
          </a:p>
          <a:p>
            <a:pPr marL="0" indent="0" algn="ctr">
              <a:buNone/>
            </a:pPr>
            <a:endParaRPr lang="ru-RU" dirty="0">
              <a:hlinkClick r:id="rId4"/>
            </a:endParaRPr>
          </a:p>
          <a:p>
            <a:pPr marL="0" indent="0" algn="ctr">
              <a:buNone/>
            </a:pPr>
            <a:r>
              <a:rPr lang="ru-RU" dirty="0" err="1">
                <a:hlinkClick r:id="rId4"/>
              </a:rPr>
              <a:t>Детальніше</a:t>
            </a:r>
            <a:endParaRPr lang="en-US" dirty="0"/>
          </a:p>
        </p:txBody>
      </p:sp>
      <p:pic>
        <p:nvPicPr>
          <p:cNvPr id="1032" name="Picture 8" descr="Microsoft Outlook — Википедия">
            <a:extLst>
              <a:ext uri="{FF2B5EF4-FFF2-40B4-BE49-F238E27FC236}">
                <a16:creationId xmlns:a16="http://schemas.microsoft.com/office/drawing/2014/main" id="{BA7E3EFD-0F54-431C-91EE-D597BF17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36" y="1720904"/>
            <a:ext cx="1161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neDrive — Википедия">
            <a:extLst>
              <a:ext uri="{FF2B5EF4-FFF2-40B4-BE49-F238E27FC236}">
                <a16:creationId xmlns:a16="http://schemas.microsoft.com/office/drawing/2014/main" id="{33D03CDA-0A68-4B20-A1E2-5E15FAB8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74" y="1720904"/>
            <a:ext cx="1685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17">
            <a:extLst>
              <a:ext uri="{FF2B5EF4-FFF2-40B4-BE49-F238E27FC236}">
                <a16:creationId xmlns:a16="http://schemas.microsoft.com/office/drawing/2014/main" id="{E831A126-B948-430E-9672-65D3FB66CD8D}"/>
              </a:ext>
            </a:extLst>
          </p:cNvPr>
          <p:cNvSpPr txBox="1">
            <a:spLocks/>
          </p:cNvSpPr>
          <p:nvPr/>
        </p:nvSpPr>
        <p:spPr>
          <a:xfrm>
            <a:off x="8081998" y="2800904"/>
            <a:ext cx="3348000" cy="3212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SharePoint</a:t>
            </a:r>
            <a:endParaRPr lang="uk-UA" b="1" dirty="0"/>
          </a:p>
          <a:p>
            <a:r>
              <a:rPr lang="ru-RU" dirty="0" err="1"/>
              <a:t>Зручний</a:t>
            </a:r>
            <a:r>
              <a:rPr lang="ru-RU" dirty="0"/>
              <a:t> </a:t>
            </a:r>
            <a:r>
              <a:rPr lang="ru-RU" dirty="0" err="1"/>
              <a:t>спільний</a:t>
            </a:r>
            <a:r>
              <a:rPr lang="ru-RU" dirty="0"/>
              <a:t> доступ і комфортна </a:t>
            </a:r>
            <a:r>
              <a:rPr lang="ru-RU" dirty="0" err="1"/>
              <a:t>співпраця</a:t>
            </a:r>
            <a:endParaRPr lang="ru-RU" dirty="0"/>
          </a:p>
          <a:p>
            <a:r>
              <a:rPr lang="ru-RU" dirty="0" err="1"/>
              <a:t>Мотивування</a:t>
            </a:r>
            <a:r>
              <a:rPr lang="ru-RU" dirty="0"/>
              <a:t> й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колективних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endParaRPr lang="ru-RU" dirty="0"/>
          </a:p>
          <a:p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автоматичних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endParaRPr lang="ru-RU" dirty="0"/>
          </a:p>
          <a:p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корпоративним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err="1">
                <a:hlinkClick r:id="rId7"/>
              </a:rPr>
              <a:t>Детальніше</a:t>
            </a:r>
            <a:endParaRPr lang="ru-RU" dirty="0"/>
          </a:p>
        </p:txBody>
      </p:sp>
      <p:pic>
        <p:nvPicPr>
          <p:cNvPr id="22" name="Picture 4" descr="SharePoint — Википедия">
            <a:extLst>
              <a:ext uri="{FF2B5EF4-FFF2-40B4-BE49-F238E27FC236}">
                <a16:creationId xmlns:a16="http://schemas.microsoft.com/office/drawing/2014/main" id="{93105B35-76AB-4250-AFDC-E5E5097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23" y="1720904"/>
            <a:ext cx="11057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/>
          </a:bodyPr>
          <a:lstStyle/>
          <a:p>
            <a:r>
              <a:rPr lang="uk-UA" b="1" dirty="0"/>
              <a:t>Переваги </a:t>
            </a:r>
            <a:r>
              <a:rPr lang="en-US" b="1" dirty="0"/>
              <a:t>Office 365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57E3792E-4391-42C5-8AC2-E9AA4D14B1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116" y="2885812"/>
            <a:ext cx="3892491" cy="3212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Microsoft PowerPoint</a:t>
            </a:r>
          </a:p>
          <a:p>
            <a:r>
              <a:rPr lang="ru-RU" dirty="0" err="1"/>
              <a:t>Створюйте</a:t>
            </a:r>
            <a:r>
              <a:rPr lang="ru-RU" dirty="0"/>
              <a:t> </a:t>
            </a:r>
            <a:r>
              <a:rPr lang="ru-RU" dirty="0" err="1"/>
              <a:t>неперевершені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endParaRPr lang="ru-RU" dirty="0"/>
          </a:p>
          <a:p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endParaRPr lang="ru-RU" dirty="0"/>
          </a:p>
          <a:p>
            <a:r>
              <a:rPr lang="ru-RU" dirty="0" err="1"/>
              <a:t>Ефективніша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endParaRPr lang="ru-RU" dirty="0"/>
          </a:p>
          <a:p>
            <a:r>
              <a:rPr lang="uk-UA" dirty="0"/>
              <a:t>Швидке створення привабливого оформлення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ru-RU" dirty="0" err="1">
                <a:hlinkClick r:id="rId3"/>
              </a:rPr>
              <a:t>Детальніше</a:t>
            </a:r>
            <a:endParaRPr lang="en-US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D6AAF39F-E7A7-485E-AA93-25A03D8834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885811"/>
            <a:ext cx="3348000" cy="32129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Microsoft Word</a:t>
            </a:r>
            <a:endParaRPr lang="uk-UA" b="1" dirty="0"/>
          </a:p>
          <a:p>
            <a:pPr algn="just"/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endParaRPr lang="ru-RU" dirty="0"/>
          </a:p>
          <a:p>
            <a:pPr algn="just"/>
            <a:r>
              <a:rPr lang="ru-RU" dirty="0" err="1"/>
              <a:t>Висловлюйте</a:t>
            </a:r>
            <a:r>
              <a:rPr lang="ru-RU" dirty="0"/>
              <a:t> думки легко й без </a:t>
            </a:r>
            <a:r>
              <a:rPr lang="ru-RU" dirty="0" err="1"/>
              <a:t>помилок</a:t>
            </a:r>
            <a:endParaRPr lang="ru-RU" dirty="0"/>
          </a:p>
          <a:p>
            <a:pPr algn="just"/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endParaRPr lang="ru-RU" dirty="0"/>
          </a:p>
          <a:p>
            <a:pPr algn="just"/>
            <a:r>
              <a:rPr lang="ru-RU" dirty="0" err="1"/>
              <a:t>Ефективніша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endParaRPr lang="ru-RU" dirty="0"/>
          </a:p>
          <a:p>
            <a:pPr marL="0" indent="0" algn="ctr">
              <a:buNone/>
            </a:pPr>
            <a:r>
              <a:rPr lang="ru-RU" dirty="0" err="1">
                <a:hlinkClick r:id="rId4"/>
              </a:rPr>
              <a:t>Детальніше</a:t>
            </a:r>
            <a:endParaRPr lang="en-US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9DFC70D8-CF58-49B2-94C8-0D58F7DD61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85810"/>
            <a:ext cx="3348000" cy="32129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Microsoft Excel</a:t>
            </a:r>
            <a:endParaRPr lang="uk-UA" b="1" dirty="0"/>
          </a:p>
          <a:p>
            <a:pPr algn="just"/>
            <a:r>
              <a:rPr lang="ru-RU" dirty="0" err="1"/>
              <a:t>Перетворюйте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на </a:t>
            </a:r>
            <a:r>
              <a:rPr lang="ru-RU" dirty="0" err="1"/>
              <a:t>аналітичні</a:t>
            </a:r>
            <a:endParaRPr lang="ru-RU" dirty="0"/>
          </a:p>
          <a:p>
            <a:pPr algn="just"/>
            <a:r>
              <a:rPr lang="uk-UA" dirty="0"/>
              <a:t>Краще представлення даних</a:t>
            </a:r>
          </a:p>
          <a:p>
            <a:pPr algn="just"/>
            <a:r>
              <a:rPr lang="uk-UA" dirty="0"/>
              <a:t>Ефективніша співпраця</a:t>
            </a:r>
          </a:p>
          <a:p>
            <a:pPr algn="just"/>
            <a:endParaRPr lang="uk-UA" dirty="0"/>
          </a:p>
          <a:p>
            <a:pPr marL="0" indent="0" algn="ctr">
              <a:buNone/>
            </a:pPr>
            <a:r>
              <a:rPr lang="ru-RU" dirty="0" err="1">
                <a:hlinkClick r:id="rId5"/>
              </a:rPr>
              <a:t>Детальніше</a:t>
            </a:r>
            <a:endParaRPr lang="en-US" dirty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1034" name="Picture 10" descr="Microsoft Word — Википедия">
            <a:extLst>
              <a:ext uri="{FF2B5EF4-FFF2-40B4-BE49-F238E27FC236}">
                <a16:creationId xmlns:a16="http://schemas.microsoft.com/office/drawing/2014/main" id="{DC50FA05-AAB5-4EA3-9B85-57EE2034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4" y="1805810"/>
            <a:ext cx="1161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crosoft Excel — Википедия">
            <a:extLst>
              <a:ext uri="{FF2B5EF4-FFF2-40B4-BE49-F238E27FC236}">
                <a16:creationId xmlns:a16="http://schemas.microsoft.com/office/drawing/2014/main" id="{794726C7-9A98-43C4-B1E7-19E5AE53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74" y="1805810"/>
            <a:ext cx="1161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rosoft PowerPoint — Википедия">
            <a:extLst>
              <a:ext uri="{FF2B5EF4-FFF2-40B4-BE49-F238E27FC236}">
                <a16:creationId xmlns:a16="http://schemas.microsoft.com/office/drawing/2014/main" id="{18BD175C-F2D3-4C42-B747-716EFE40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36" y="1805810"/>
            <a:ext cx="1161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/>
          </a:bodyPr>
          <a:lstStyle/>
          <a:p>
            <a:r>
              <a:rPr lang="uk-UA" b="1" dirty="0"/>
              <a:t>Переваги </a:t>
            </a:r>
            <a:r>
              <a:rPr lang="en-US" b="1" dirty="0"/>
              <a:t>Office 365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57E3792E-4391-42C5-8AC2-E9AA4D14B1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116" y="2885812"/>
            <a:ext cx="3892491" cy="3212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OneNote</a:t>
            </a:r>
          </a:p>
          <a:p>
            <a:r>
              <a:rPr lang="ru-RU" dirty="0"/>
              <a:t>Порядок у </a:t>
            </a:r>
            <a:r>
              <a:rPr lang="ru-RU" dirty="0" err="1"/>
              <a:t>всьому</a:t>
            </a:r>
            <a:endParaRPr lang="ru-RU" dirty="0"/>
          </a:p>
          <a:p>
            <a:r>
              <a:rPr lang="ru-RU" dirty="0" err="1"/>
              <a:t>Занотовуйте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думки та </a:t>
            </a:r>
            <a:r>
              <a:rPr lang="ru-RU" dirty="0" err="1"/>
              <a:t>редагуйте</a:t>
            </a:r>
            <a:r>
              <a:rPr lang="ru-RU" dirty="0"/>
              <a:t> </a:t>
            </a:r>
            <a:r>
              <a:rPr lang="ru-RU" dirty="0" err="1"/>
              <a:t>їх</a:t>
            </a:r>
            <a:endParaRPr lang="ru-RU" dirty="0"/>
          </a:p>
          <a:p>
            <a:r>
              <a:rPr lang="ru-RU" dirty="0" err="1"/>
              <a:t>Спільний</a:t>
            </a:r>
            <a:r>
              <a:rPr lang="ru-RU" dirty="0"/>
              <a:t> доступ і </a:t>
            </a:r>
            <a:r>
              <a:rPr lang="ru-RU" dirty="0" err="1"/>
              <a:t>співпраця</a:t>
            </a:r>
            <a:endParaRPr lang="ru-RU" dirty="0"/>
          </a:p>
          <a:p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в </a:t>
            </a:r>
            <a:r>
              <a:rPr lang="ru-RU" b="1" dirty="0" err="1"/>
              <a:t>класі</a:t>
            </a:r>
            <a:r>
              <a:rPr lang="ru-RU" b="1" dirty="0"/>
              <a:t> з </a:t>
            </a:r>
            <a:r>
              <a:rPr lang="ru-RU" b="1" dirty="0" err="1"/>
              <a:t>OneNote</a:t>
            </a:r>
            <a:endParaRPr lang="ru-RU" b="1" dirty="0"/>
          </a:p>
          <a:p>
            <a:r>
              <a:rPr lang="uk-UA" b="1" dirty="0"/>
              <a:t>Навчальні інструменти</a:t>
            </a:r>
            <a:endParaRPr lang="uk-UA" dirty="0"/>
          </a:p>
          <a:p>
            <a:pPr marL="0" indent="0" algn="ctr">
              <a:buNone/>
            </a:pPr>
            <a:r>
              <a:rPr lang="ru-RU" dirty="0" err="1">
                <a:hlinkClick r:id="rId3"/>
              </a:rPr>
              <a:t>Детальніше</a:t>
            </a:r>
            <a:endParaRPr lang="en-US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9DFC70D8-CF58-49B2-94C8-0D58F7DD61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85810"/>
            <a:ext cx="3348000" cy="32129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Microsoft Teams</a:t>
            </a:r>
            <a:endParaRPr lang="uk-UA" b="1" dirty="0"/>
          </a:p>
          <a:p>
            <a:r>
              <a:rPr lang="ru-RU" dirty="0" err="1"/>
              <a:t>Працюйте</a:t>
            </a:r>
            <a:r>
              <a:rPr lang="ru-RU" dirty="0"/>
              <a:t> </a:t>
            </a:r>
            <a:r>
              <a:rPr lang="ru-RU" dirty="0" err="1"/>
              <a:t>віддалено</a:t>
            </a:r>
            <a:r>
              <a:rPr lang="ru-RU" dirty="0"/>
              <a:t>, </a:t>
            </a:r>
            <a:r>
              <a:rPr lang="ru-RU" dirty="0" err="1"/>
              <a:t>залишаючись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endParaRPr lang="ru-RU" dirty="0"/>
          </a:p>
          <a:p>
            <a:r>
              <a:rPr lang="ru-RU" dirty="0" err="1"/>
              <a:t>Спілкуйтеся</a:t>
            </a:r>
            <a:r>
              <a:rPr lang="ru-RU" dirty="0"/>
              <a:t> будь </a:t>
            </a:r>
            <a:r>
              <a:rPr lang="ru-RU" dirty="0" err="1"/>
              <a:t>із</a:t>
            </a:r>
            <a:r>
              <a:rPr lang="ru-RU" dirty="0"/>
              <a:t> ким і будь-коли</a:t>
            </a:r>
          </a:p>
          <a:p>
            <a:r>
              <a:rPr lang="uk-UA" dirty="0"/>
              <a:t>Спробуйте розумні технології</a:t>
            </a:r>
          </a:p>
          <a:p>
            <a:r>
              <a:rPr lang="uk-UA" dirty="0"/>
              <a:t>Онлайн-наради, трансляції, аудіо- та відеоконференції</a:t>
            </a:r>
          </a:p>
          <a:p>
            <a:pPr marL="0" indent="0" algn="ctr">
              <a:buNone/>
            </a:pPr>
            <a:r>
              <a:rPr lang="ru-RU" dirty="0" err="1">
                <a:hlinkClick r:id="rId4"/>
              </a:rPr>
              <a:t>Детальніше</a:t>
            </a:r>
            <a:endParaRPr lang="uk-UA" b="1" dirty="0"/>
          </a:p>
        </p:txBody>
      </p:sp>
      <p:pic>
        <p:nvPicPr>
          <p:cNvPr id="3074" name="Picture 2" descr="Microsoft OneNote — Википедия">
            <a:extLst>
              <a:ext uri="{FF2B5EF4-FFF2-40B4-BE49-F238E27FC236}">
                <a16:creationId xmlns:a16="http://schemas.microsoft.com/office/drawing/2014/main" id="{61D5C853-0011-4609-B517-244BB208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36" y="1805810"/>
            <a:ext cx="1161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19">
            <a:extLst>
              <a:ext uri="{FF2B5EF4-FFF2-40B4-BE49-F238E27FC236}">
                <a16:creationId xmlns:a16="http://schemas.microsoft.com/office/drawing/2014/main" id="{5C32AEA2-A007-466B-8D34-163AB7EA6E33}"/>
              </a:ext>
            </a:extLst>
          </p:cNvPr>
          <p:cNvSpPr txBox="1">
            <a:spLocks/>
          </p:cNvSpPr>
          <p:nvPr/>
        </p:nvSpPr>
        <p:spPr>
          <a:xfrm>
            <a:off x="4421999" y="2885810"/>
            <a:ext cx="3348000" cy="3212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Microsoft Whiteboard</a:t>
            </a:r>
            <a:endParaRPr lang="uk-UA" b="1" dirty="0"/>
          </a:p>
          <a:p>
            <a:r>
              <a:rPr lang="ru-RU" dirty="0" err="1"/>
              <a:t>Творіть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, </a:t>
            </a:r>
            <a:r>
              <a:rPr lang="ru-RU" dirty="0" err="1"/>
              <a:t>працюйте</a:t>
            </a:r>
            <a:r>
              <a:rPr lang="ru-RU" dirty="0"/>
              <a:t> </a:t>
            </a:r>
            <a:r>
              <a:rPr lang="ru-RU" dirty="0" err="1"/>
              <a:t>природно</a:t>
            </a:r>
            <a:endParaRPr lang="ru-RU" dirty="0"/>
          </a:p>
          <a:p>
            <a:r>
              <a:rPr lang="ru-RU" dirty="0" err="1"/>
              <a:t>Суперзарядка</a:t>
            </a:r>
            <a:r>
              <a:rPr lang="ru-RU" dirty="0"/>
              <a:t> для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uk-UA" dirty="0"/>
              <a:t>Ефективніша співпраця</a:t>
            </a:r>
          </a:p>
          <a:p>
            <a:pPr algn="just"/>
            <a:endParaRPr lang="uk-UA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>
                <a:hlinkClick r:id="rId6"/>
              </a:rPr>
              <a:t>Детальніше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uk-UA" dirty="0"/>
          </a:p>
        </p:txBody>
      </p:sp>
      <p:pic>
        <p:nvPicPr>
          <p:cNvPr id="19" name="Picture 8" descr="Microsoft Whiteboard gets a fresh new app icon on Windows 10 and ...">
            <a:extLst>
              <a:ext uri="{FF2B5EF4-FFF2-40B4-BE49-F238E27FC236}">
                <a16:creationId xmlns:a16="http://schemas.microsoft.com/office/drawing/2014/main" id="{6314509C-44B1-4B6E-B802-0F3243B8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1805810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icrosoft Teams Integration | Stormboard">
            <a:extLst>
              <a:ext uri="{FF2B5EF4-FFF2-40B4-BE49-F238E27FC236}">
                <a16:creationId xmlns:a16="http://schemas.microsoft.com/office/drawing/2014/main" id="{E05891EA-3376-4C09-A292-D27F334D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79" y="1154201"/>
            <a:ext cx="2334739" cy="23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en-US" b="1" dirty="0"/>
              <a:t>Office 365 A1</a:t>
            </a:r>
            <a:br>
              <a:rPr lang="uk-UA" b="1" dirty="0"/>
            </a:br>
            <a:r>
              <a:rPr lang="uk-UA" b="1" dirty="0"/>
              <a:t>БЕЗКОШТОВНО</a:t>
            </a:r>
            <a:endParaRPr lang="en-US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B5534A5-72D1-4B98-B761-C31D1B4831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39440" y="1629795"/>
            <a:ext cx="9513117" cy="2291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Повністю безкоштовна онлайнова версія </a:t>
            </a:r>
            <a:r>
              <a:rPr lang="en-US" dirty="0"/>
              <a:t>Office </a:t>
            </a:r>
            <a:r>
              <a:rPr lang="uk-UA" dirty="0"/>
              <a:t>з електронною поштою, відеоконференціями, спеціальним центром </a:t>
            </a:r>
            <a:r>
              <a:rPr lang="en-US" dirty="0"/>
              <a:t>Microsoft Teams </a:t>
            </a:r>
            <a:r>
              <a:rPr lang="uk-UA" dirty="0"/>
              <a:t>для співпраці в класі, інструментами для забезпечення відповідності та засобами захисту інформації.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4B7A9A-C5E7-416C-88B2-C9C3BF3F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7" y="2821022"/>
            <a:ext cx="4069433" cy="2133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8581EE-F261-467E-9440-4A86765F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86343"/>
            <a:ext cx="4069433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en-US" b="1" dirty="0"/>
              <a:t>Office 365 A1</a:t>
            </a:r>
            <a:br>
              <a:rPr lang="uk-UA" b="1" dirty="0"/>
            </a:br>
            <a:r>
              <a:rPr lang="uk-UA" b="1" dirty="0"/>
              <a:t>БЕЗКОШТОВНО</a:t>
            </a:r>
            <a:endParaRPr lang="en-US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B5534A5-72D1-4B98-B761-C31D1B4831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1688517"/>
            <a:ext cx="3298272" cy="433477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Веб-версії </a:t>
            </a:r>
            <a:r>
              <a:rPr lang="en-US" dirty="0"/>
              <a:t>Word, PowerPoint, Excel, OneNote </a:t>
            </a:r>
            <a:r>
              <a:rPr lang="uk-UA" dirty="0"/>
              <a:t>і </a:t>
            </a:r>
            <a:r>
              <a:rPr lang="en-US" dirty="0"/>
              <a:t>Outlook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Класична версія </a:t>
            </a:r>
            <a:r>
              <a:rPr lang="en-US" dirty="0"/>
              <a:t>OneNote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Microsoft Teams – </a:t>
            </a:r>
            <a:r>
              <a:rPr lang="uk-UA" dirty="0"/>
              <a:t>цифровий хаб, який поєднує розмови, вміст і програми, потрібні вашому навчальному закладу для активнішої та продуктивнішої співпраці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Блокноти для класу та персоналу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Групи професійних навчальних спільнот (</a:t>
            </a:r>
            <a:r>
              <a:rPr lang="en-US" dirty="0"/>
              <a:t>PLC)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Тести з автоматичним оцінюванням у </a:t>
            </a:r>
            <a:r>
              <a:rPr lang="en-US" dirty="0"/>
              <a:t>Forms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Цифрові розповіді у </a:t>
            </a:r>
            <a:r>
              <a:rPr lang="en-US" dirty="0"/>
              <a:t>Sway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Тримайте всю свою організацію в курсі подій за допомогою сайтів для спілкування та сайтів груп в інтрамережі за допомогою </a:t>
            </a:r>
            <a:r>
              <a:rPr lang="en-US" dirty="0"/>
              <a:t>SharePoint</a:t>
            </a:r>
          </a:p>
        </p:txBody>
      </p:sp>
      <p:sp>
        <p:nvSpPr>
          <p:cNvPr id="7" name="Объект 9">
            <a:extLst>
              <a:ext uri="{FF2B5EF4-FFF2-40B4-BE49-F238E27FC236}">
                <a16:creationId xmlns:a16="http://schemas.microsoft.com/office/drawing/2014/main" id="{DF668AF8-6691-47AA-832D-9510DEB6D2EA}"/>
              </a:ext>
            </a:extLst>
          </p:cNvPr>
          <p:cNvSpPr txBox="1">
            <a:spLocks/>
          </p:cNvSpPr>
          <p:nvPr/>
        </p:nvSpPr>
        <p:spPr>
          <a:xfrm>
            <a:off x="8485739" y="1688518"/>
            <a:ext cx="3298272" cy="425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Плануйте розклади та щоденні завдання за допомогою </a:t>
            </a:r>
            <a:r>
              <a:rPr lang="en-US" dirty="0"/>
              <a:t>Microsoft Teams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Електронна пошта з необмеженим обсягом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Необмежене особисте хмарне сховище!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Відеоконференції у форматі </a:t>
            </a:r>
            <a:r>
              <a:rPr lang="en-US" dirty="0"/>
              <a:t>HD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Максимальна кількість користувачів: необмежена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Необмежений обсяг пам’яті для електронної пошти й архівування на місці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Розширені можливості для роботи з електронною поштою, включно з архівуванням і судовим утриманням</a:t>
            </a:r>
          </a:p>
        </p:txBody>
      </p:sp>
      <p:sp>
        <p:nvSpPr>
          <p:cNvPr id="8" name="Объект 9">
            <a:extLst>
              <a:ext uri="{FF2B5EF4-FFF2-40B4-BE49-F238E27FC236}">
                <a16:creationId xmlns:a16="http://schemas.microsoft.com/office/drawing/2014/main" id="{B1D0DC1F-8461-4A95-B055-A502F32D357D}"/>
              </a:ext>
            </a:extLst>
          </p:cNvPr>
          <p:cNvSpPr txBox="1">
            <a:spLocks/>
          </p:cNvSpPr>
          <p:nvPr/>
        </p:nvSpPr>
        <p:spPr>
          <a:xfrm>
            <a:off x="4623869" y="1688517"/>
            <a:ext cx="3298272" cy="4250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Рішення для забезпечення відповідності в єдиному Центрі витребування електронної інформації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Керування правами доступу до інформації, захист від втрати даних і шифрування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Корпоративна </a:t>
            </a:r>
            <a:r>
              <a:rPr lang="uk-UA" dirty="0" err="1"/>
              <a:t>відеослужба</a:t>
            </a:r>
            <a:r>
              <a:rPr lang="uk-UA" dirty="0"/>
              <a:t>, яка дає змогу створювати й упорядковувати відео та безпечно ділитися ними в організації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Розробка програм під потреби ваших бізнес-даних для веб-інтерфейсу та мобільних пристроїв. Програмувати вам не доведеться!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Автоматизація робочих циклів за участі різноманітних програм і служб. Знову ж таки, навички програмування вам не знадобляться!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6BAB0-62A8-4394-98EA-5E0DE8B4DD24}"/>
              </a:ext>
            </a:extLst>
          </p:cNvPr>
          <p:cNvSpPr txBox="1"/>
          <p:nvPr/>
        </p:nvSpPr>
        <p:spPr>
          <a:xfrm>
            <a:off x="4623869" y="5796793"/>
            <a:ext cx="3298272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Як отримати?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116013" y="268530"/>
            <a:ext cx="10667998" cy="1002422"/>
          </a:xfrm>
        </p:spPr>
        <p:txBody>
          <a:bodyPr rtlCol="0">
            <a:normAutofit/>
          </a:bodyPr>
          <a:lstStyle/>
          <a:p>
            <a:r>
              <a:rPr lang="en-US" b="1" dirty="0"/>
              <a:t>Microsoft Teams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4098" name="Picture 2" descr="Microsoft Teams Integration | Stormboard">
            <a:extLst>
              <a:ext uri="{FF2B5EF4-FFF2-40B4-BE49-F238E27FC236}">
                <a16:creationId xmlns:a16="http://schemas.microsoft.com/office/drawing/2014/main" id="{E831C18D-B3CB-42D6-882D-928979D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21" y="-169348"/>
            <a:ext cx="1878178" cy="1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49CB11-17AE-4AFA-804A-7B9A0B322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6542"/>
            <a:ext cx="12192000" cy="7965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4C8F5-0E43-4B71-B09C-011092B17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3068"/>
            <a:ext cx="12192000" cy="41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116013" y="268530"/>
            <a:ext cx="10667998" cy="1002422"/>
          </a:xfrm>
        </p:spPr>
        <p:txBody>
          <a:bodyPr rtlCol="0">
            <a:normAutofit/>
          </a:bodyPr>
          <a:lstStyle/>
          <a:p>
            <a:r>
              <a:rPr lang="en-US" b="1" dirty="0"/>
              <a:t>Microsoft Teams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4098" name="Picture 2" descr="Microsoft Teams Integration | Stormboard">
            <a:extLst>
              <a:ext uri="{FF2B5EF4-FFF2-40B4-BE49-F238E27FC236}">
                <a16:creationId xmlns:a16="http://schemas.microsoft.com/office/drawing/2014/main" id="{E831C18D-B3CB-42D6-882D-928979D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21" y="-169348"/>
            <a:ext cx="1878178" cy="1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9403F0-B3FE-409C-96D5-2169329418A0}"/>
              </a:ext>
            </a:extLst>
          </p:cNvPr>
          <p:cNvSpPr/>
          <p:nvPr/>
        </p:nvSpPr>
        <p:spPr>
          <a:xfrm>
            <a:off x="0" y="1270952"/>
            <a:ext cx="12192000" cy="5587048"/>
          </a:xfrm>
          <a:prstGeom prst="rect">
            <a:avLst/>
          </a:prstGeom>
          <a:solidFill>
            <a:srgbClr val="FFFFF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3C52C-996D-400F-981B-C02BF953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89" y="4712056"/>
            <a:ext cx="10805020" cy="2048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24841-71F2-4C41-BAE0-70306A01A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89" y="1270952"/>
            <a:ext cx="10805020" cy="34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6_TF33527777" id="{2DD3E1FB-5CFA-4521-883E-812D04995A65}" vid="{D0C04CB7-9620-48B6-899A-06742F73D07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6dc4bcd6-49db-4c07-9060-8acfc67cef9f"/>
    <ds:schemaRef ds:uri="http://www.w3.org/XML/1998/namespace"/>
    <ds:schemaRef ds:uri="http://schemas.openxmlformats.org/package/2006/metadata/core-properties"/>
    <ds:schemaRef ds:uri="fb0879af-3eba-417a-a55a-ffe6dcd6ca77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tf33527777</Template>
  <TotalTime>0</TotalTime>
  <Words>764</Words>
  <Application>Microsoft Office PowerPoint</Application>
  <PresentationFormat>Широкоэкранный</PresentationFormat>
  <Paragraphs>227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Franklin Gothic Demi</vt:lpstr>
      <vt:lpstr>Franklin Gothic Medium</vt:lpstr>
      <vt:lpstr>Wingdings</vt:lpstr>
      <vt:lpstr>Заголовки</vt:lpstr>
      <vt:lpstr>Презентация PowerPoint</vt:lpstr>
      <vt:lpstr>Переваги Office 365</vt:lpstr>
      <vt:lpstr>Переваги Office 365</vt:lpstr>
      <vt:lpstr>Переваги Office 365</vt:lpstr>
      <vt:lpstr>Переваги Office 365</vt:lpstr>
      <vt:lpstr>Office 365 A1 БЕЗКОШТОВНО</vt:lpstr>
      <vt:lpstr>Office 365 A1 БЕЗКОШТОВНО</vt:lpstr>
      <vt:lpstr>Microsoft Teams</vt:lpstr>
      <vt:lpstr>Microsoft Teams</vt:lpstr>
      <vt:lpstr>Microsoft Teams</vt:lpstr>
      <vt:lpstr>Microsoft Teams (практика використання)</vt:lpstr>
      <vt:lpstr>Microsoft Teams (практика використання)</vt:lpstr>
      <vt:lpstr>Microsoft Office 365 чи Google G Suite</vt:lpstr>
      <vt:lpstr>Microsoft Office 365 чи Google G Suite</vt:lpstr>
      <vt:lpstr>Microsoft Office 365 чи Google G Suite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2020-04-02T20:59:02Z</dcterms:created>
  <dcterms:modified xsi:type="dcterms:W3CDTF">2020-04-03T01:02:06Z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