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9039-3A75-4D2A-A438-63119DC393D2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6701-A561-4C2D-8F9A-519A1EA36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unname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3" y="428604"/>
            <a:ext cx="6000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Регіональний центр професійно – технічної освіти № 1</a:t>
            </a:r>
          </a:p>
          <a:p>
            <a:pPr algn="ctr"/>
            <a:r>
              <a:rPr lang="uk-UA" b="1" dirty="0" smtClean="0"/>
              <a:t> м. Кременчука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428736"/>
            <a:ext cx="7429552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</a:rPr>
              <a:t>ВІРТУАЛЬНА ПОДОРОЖ:</a:t>
            </a:r>
          </a:p>
          <a:p>
            <a:pPr algn="ctr"/>
            <a:endParaRPr lang="uk-UA" sz="54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4000" b="1" dirty="0" smtClean="0">
                <a:solidFill>
                  <a:srgbClr val="7030A0"/>
                </a:solidFill>
              </a:rPr>
              <a:t>“НАЦІОНАЛЬНИЙ МУЗЕЙ ПАМ´ЯТІ ЖЕРТВ ГОЛОДОМОРІВ УКРАЇНИ ”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521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 Залі Пам’яті Меморіалу можна ознайомитися з відеокомпозиціями, які розкрива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світити свічку та вшанувати пам’ять вбитих голодом,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ереглянути Національну Книгу Пам’яті жертв Голодомору 1932-1933 років,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ідвідати алею “Чорні дошки України”,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5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дарити у Дзвін пам’яті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береження памяті про минуле є запорукою майбутнього. Пам’ять – це жива, пала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ише у вільній, демократичній державі кожен українець примножуватиме свій доб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отягом першої половини ХХ століття український народ пережив кілька війн, н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 метою увіковічнити пам’ять мільйонів безневинно вбитих голодом, в Україні у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еморіал зведено на Печерських пагорбах в одному з мальовничих і древніх місц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сновні складові Меморіалу – Свіча Пам’яті, Зала Пам’яті та Алея “Чорні дошки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и вході на територію Меморіалу встановлено скульптури Ангелів Скорботи-охор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 площі “Жорна Долі” веде алея “Рілля памяті”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 центрі площі “Жорна Долі” розташована скульптура “Гірка пам’ять дитинства”.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ерхня частина приміщення музею- це Свіча Пам’яті. ЇЇ оточують фігури лелек, ...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Экран (4:3)</PresentationFormat>
  <Paragraphs>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2020-11-20T07:34:44Z</dcterms:created>
  <dcterms:modified xsi:type="dcterms:W3CDTF">2020-11-20T08:11:33Z</dcterms:modified>
</cp:coreProperties>
</file>