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9" r:id="rId2"/>
    <p:sldId id="260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75" d="100"/>
          <a:sy n="75" d="100"/>
        </p:scale>
        <p:origin x="341" y="53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23792" y="188640"/>
            <a:ext cx="3744416" cy="36004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2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Середа 18.11.20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одержимое 2"/>
          <p:cNvSpPr>
            <a:spLocks noGrp="1"/>
          </p:cNvSpPr>
          <p:nvPr>
            <p:ph sz="half" idx="1"/>
          </p:nvPr>
        </p:nvSpPr>
        <p:spPr>
          <a:xfrm>
            <a:off x="1919536" y="620688"/>
            <a:ext cx="3779912" cy="18722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1800" b="1" i="1" dirty="0"/>
              <a:t>У рамках тижня був проведений майстер-клас  </a:t>
            </a:r>
            <a:r>
              <a:rPr lang="uk-UA" sz="1800" b="1" i="1" dirty="0" err="1"/>
              <a:t>майстом</a:t>
            </a:r>
            <a:r>
              <a:rPr lang="uk-UA" sz="1800" b="1" i="1" dirty="0"/>
              <a:t> в/н </a:t>
            </a:r>
            <a:r>
              <a:rPr lang="uk-UA" sz="1800" b="1" i="1" dirty="0" err="1"/>
              <a:t>Черноусовою</a:t>
            </a:r>
            <a:r>
              <a:rPr lang="uk-UA" sz="1800" b="1" i="1" dirty="0"/>
              <a:t> О.А.</a:t>
            </a:r>
            <a:endParaRPr lang="ru-RU" sz="1800" dirty="0"/>
          </a:p>
          <a:p>
            <a:pPr>
              <a:buNone/>
            </a:pPr>
            <a:endParaRPr lang="ru-RU" sz="1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99474" y="476672"/>
            <a:ext cx="5075636" cy="26804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1198" y="1631032"/>
            <a:ext cx="4412754" cy="236439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368" y="4114108"/>
            <a:ext cx="5113276" cy="26245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37983" y="2906966"/>
            <a:ext cx="4136626" cy="22778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06296" y="4589509"/>
            <a:ext cx="3851920" cy="21183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4547" y="1933078"/>
            <a:ext cx="5558780" cy="28280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90896" y="2315504"/>
            <a:ext cx="3972506" cy="20326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998" y="74630"/>
            <a:ext cx="3616849" cy="18584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47928" y="-17120"/>
            <a:ext cx="4588643" cy="23326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360" y="4265539"/>
            <a:ext cx="4727557" cy="23872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30930" y="3951594"/>
            <a:ext cx="5143896" cy="26513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432</TotalTime>
  <Words>17</Words>
  <Application>Microsoft Office PowerPoint</Application>
  <PresentationFormat>Широкоэкранный</PresentationFormat>
  <Paragraphs>2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6" baseType="lpstr">
      <vt:lpstr>Arial</vt:lpstr>
      <vt:lpstr>Calibri</vt:lpstr>
      <vt:lpstr>Times New Roman</vt:lpstr>
      <vt:lpstr>Тема Office</vt:lpstr>
      <vt:lpstr>Середа 18.11.20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Підсумки тижня кулінарного відділення – 2014р.</dc:title>
  <dc:creator>Igor</dc:creator>
  <cp:lastModifiedBy>Адміністратори</cp:lastModifiedBy>
  <cp:revision>71</cp:revision>
  <dcterms:created xsi:type="dcterms:W3CDTF">2014-11-09T19:32:40Z</dcterms:created>
  <dcterms:modified xsi:type="dcterms:W3CDTF">2020-11-18T16:54:29Z</dcterms:modified>
</cp:coreProperties>
</file>