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6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Ліцей сфері послуг\Методична робота\кулінарні тижні\Фото 2020\СК-8\20201109_083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764704"/>
            <a:ext cx="1794406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74441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Вівторок 17.11.20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Ліцей сфері послуг\Методична робота\кулінарні тижні\Фото 2020\СК-8\20201109_08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2808312" cy="1883222"/>
          </a:xfrm>
          <a:prstGeom prst="rect">
            <a:avLst/>
          </a:prstGeom>
          <a:noFill/>
        </p:spPr>
      </p:pic>
      <p:pic>
        <p:nvPicPr>
          <p:cNvPr id="3" name="Picture 2" descr="D:\Ліцей сфері послуг\Методична робота\кулінарні тижні\Фото 2020\СК-8\20201109_094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47664" cy="2751402"/>
          </a:xfrm>
          <a:prstGeom prst="rect">
            <a:avLst/>
          </a:prstGeom>
          <a:noFill/>
        </p:spPr>
      </p:pic>
      <p:pic>
        <p:nvPicPr>
          <p:cNvPr id="4" name="Picture 3" descr="D:\Ліцей сфері послуг\Методична робота\кулінарні тижні\Фото 2020\СК-8\20201109_094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4773" y="0"/>
            <a:ext cx="1159227" cy="2060848"/>
          </a:xfrm>
          <a:prstGeom prst="rect">
            <a:avLst/>
          </a:prstGeom>
          <a:noFill/>
        </p:spPr>
      </p:pic>
      <p:pic>
        <p:nvPicPr>
          <p:cNvPr id="1028" name="Picture 4" descr="D:\Ліцей сфері послуг\Методична робота\кулінарні тижні\Фото 2020\СК-8\20201109_0947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2735" y="4189084"/>
            <a:ext cx="1501265" cy="2668916"/>
          </a:xfrm>
          <a:prstGeom prst="rect">
            <a:avLst/>
          </a:prstGeom>
          <a:noFill/>
        </p:spPr>
      </p:pic>
      <p:pic>
        <p:nvPicPr>
          <p:cNvPr id="1029" name="Picture 5" descr="D:\Ліцей сфері послуг\Методична робота\кулінарні тижні\Фото 2020\СК-8\IMG-b145832d5ccd82fe4ad3450fbb622ec4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933056"/>
            <a:ext cx="1833668" cy="2444891"/>
          </a:xfrm>
          <a:prstGeom prst="rect">
            <a:avLst/>
          </a:prstGeom>
          <a:noFill/>
        </p:spPr>
      </p:pic>
      <p:pic>
        <p:nvPicPr>
          <p:cNvPr id="1030" name="Picture 6" descr="C:\Users\U\Desktop\1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916832"/>
            <a:ext cx="2327277" cy="2150565"/>
          </a:xfrm>
          <a:prstGeom prst="rect">
            <a:avLst/>
          </a:prstGeom>
          <a:noFill/>
        </p:spPr>
      </p:pic>
      <p:sp>
        <p:nvSpPr>
          <p:cNvPr id="15" name="Содержимое 2"/>
          <p:cNvSpPr>
            <a:spLocks noGrp="1"/>
          </p:cNvSpPr>
          <p:nvPr>
            <p:ph sz="half" idx="1"/>
          </p:nvPr>
        </p:nvSpPr>
        <p:spPr>
          <a:xfrm>
            <a:off x="0" y="2969568"/>
            <a:ext cx="4824536" cy="388843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sz="1800" b="1" i="1" dirty="0"/>
              <a:t>У рамках тижня був організований і проведений  майстром в/н </a:t>
            </a:r>
            <a:r>
              <a:rPr lang="uk-UA" sz="1800" b="1" i="1" dirty="0" err="1"/>
              <a:t>Саутою</a:t>
            </a:r>
            <a:r>
              <a:rPr lang="uk-UA" sz="1800" b="1" i="1" dirty="0"/>
              <a:t> Р.М. та головою методичної комісії Курочкою С.М. конкурс професійної майстерності з професії “Кухар” “Його величність - бутерброд” у  гр. СК-8, який пройшов у два етапи:</a:t>
            </a:r>
            <a:endParaRPr lang="ru-RU" sz="1800" dirty="0"/>
          </a:p>
          <a:p>
            <a:r>
              <a:rPr lang="uk-UA" sz="1800" b="1" i="1" dirty="0"/>
              <a:t>теоретична частина – олімпіада із </a:t>
            </a:r>
            <a:r>
              <a:rPr lang="uk-UA" sz="1800" b="1" i="1" dirty="0" err="1"/>
              <a:t>спецпредметів</a:t>
            </a:r>
            <a:r>
              <a:rPr lang="uk-UA" sz="1800" b="1" i="1" dirty="0"/>
              <a:t>;</a:t>
            </a:r>
            <a:endParaRPr lang="ru-RU" sz="1800" dirty="0"/>
          </a:p>
          <a:p>
            <a:r>
              <a:rPr lang="uk-UA" sz="1800" b="1" i="1" dirty="0"/>
              <a:t>практична частина  - приготування бутербродів. </a:t>
            </a:r>
          </a:p>
          <a:p>
            <a:endParaRPr lang="ru-RU" sz="1700" dirty="0"/>
          </a:p>
          <a:p>
            <a:pPr>
              <a:buNone/>
            </a:pPr>
            <a:r>
              <a:rPr lang="uk-UA" sz="1700" b="1" i="1" dirty="0"/>
              <a:t>За результатами конкурсу кращими учасниками були визначені:</a:t>
            </a:r>
          </a:p>
          <a:p>
            <a:pPr>
              <a:buFontTx/>
              <a:buChar char="-"/>
            </a:pPr>
            <a:r>
              <a:rPr lang="uk-UA" sz="1700" b="1" i="1" dirty="0"/>
              <a:t>із команди юнаків – </a:t>
            </a:r>
            <a:r>
              <a:rPr lang="uk-UA" sz="1700" b="1" i="1" dirty="0" err="1"/>
              <a:t>Кіріченко</a:t>
            </a:r>
            <a:r>
              <a:rPr lang="uk-UA" sz="1700" b="1" i="1" dirty="0"/>
              <a:t> Олександр</a:t>
            </a:r>
          </a:p>
          <a:p>
            <a:pPr>
              <a:buFontTx/>
              <a:buChar char="-"/>
            </a:pPr>
            <a:r>
              <a:rPr lang="uk-UA" sz="1700" b="1" i="1" dirty="0"/>
              <a:t>Із команди дівчат – Гайко Діана</a:t>
            </a:r>
          </a:p>
          <a:p>
            <a:pPr>
              <a:buFontTx/>
              <a:buChar char="-"/>
            </a:pPr>
            <a:r>
              <a:rPr lang="uk-UA" sz="1700" b="1" i="1" dirty="0"/>
              <a:t>Всі учні були активними, творчими, професійними!</a:t>
            </a:r>
            <a:endParaRPr lang="ru-RU" sz="1700" dirty="0"/>
          </a:p>
          <a:p>
            <a:pPr>
              <a:buNone/>
            </a:pPr>
            <a:r>
              <a:rPr lang="uk-UA" sz="1400" dirty="0"/>
              <a:t> </a:t>
            </a: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іцей сфері послуг\Методична робота\кулінарні тижні\Фото 2020\СК-8\IMG-4bb54a23c5c2e99dfcfc10d1ba7cdb5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57733"/>
            <a:ext cx="18002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D:\Ліцей сфері послуг\Методична робота\кулінарні тижні\Фото 2020\СК-8\IMG-9d151e2b532f1919e9ee2c8f9c370e8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16201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D:\Ліцей сфері послуг\Методична робота\кулінарні тижні\Фото 2020\СК-8\20201109_095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585" y="116632"/>
            <a:ext cx="2851415" cy="506918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5" name="Picture 7" descr="D:\Ліцей сфері послуг\Методична робота\кулінарні тижні\Фото 2020\СК-8\IMG-ba430a7cf244adefd1e2a8c0aaba17b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7826" y="4769768"/>
            <a:ext cx="156617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6" name="Picture 8" descr="D:\Ліцей сфері послуг\Методична робота\кулінарні тижні\Фото 2020\СК-8\20201109_09455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48064" y="3140968"/>
            <a:ext cx="2241222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7" name="Picture 9" descr="D:\Ліцей сфері послуг\Методична робота\кулінарні тижні\Фото 2020\СК-8\20201109_0945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76672"/>
            <a:ext cx="21602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083941" cy="268081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D:\Ліцей сфері послуг\Методична робота\кулінарні тижні\Фото 2020\СК-8\20201109_1037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1124744"/>
            <a:ext cx="2160240" cy="15391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5" descr="D:\Ліцей сфері послуг\Методична робота\кулінарні тижні\Фото 2020\СК-8\IMG-23e55d08868f21cddc125d7f69092977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3861048"/>
            <a:ext cx="2088232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95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Вівторок 17.11.20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тижня кулінарного відділення – 2014р.</dc:title>
  <dc:creator>Igor</dc:creator>
  <cp:lastModifiedBy>Адміністратори</cp:lastModifiedBy>
  <cp:revision>67</cp:revision>
  <dcterms:created xsi:type="dcterms:W3CDTF">2014-11-09T19:32:40Z</dcterms:created>
  <dcterms:modified xsi:type="dcterms:W3CDTF">2020-11-17T16:53:27Z</dcterms:modified>
</cp:coreProperties>
</file>