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4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C1E83-5F7E-4543-B259-2AB8C1E6F4A0}" type="datetimeFigureOut">
              <a:rPr lang="ru-RU" smtClean="0"/>
              <a:pPr/>
              <a:t>03.12.2020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B00F1-1830-4005-9448-A0F50556FF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7875" y="0"/>
            <a:ext cx="9179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642918"/>
            <a:ext cx="792958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вітаємо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нашу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гордість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найцінніше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багатство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військовослужбовців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наші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захисники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надія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опора.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хранителі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спокою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мирного неба над головою.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Прийміть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вітання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найкращими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побажаннями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світлого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настрою,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успіхів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600" b="1" dirty="0" err="1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фронтах!</a:t>
            </a:r>
            <a:endParaRPr lang="uk-UA" sz="3600" b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uk-UA" sz="36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Бібліотекарі.</a:t>
            </a: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00034" y="500042"/>
            <a:ext cx="707236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Книжкова виставка:</a:t>
            </a:r>
          </a:p>
          <a:p>
            <a:pPr algn="ctr"/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“ПРОФЕСІЯ БАТЬКІВЩИНУ ЗАХИЩАТИ”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Рисунок 6" descr="C:\Documents and Settings\Admin\Рабочий стол\20201203_144853.jpg"/>
          <p:cNvPicPr/>
          <p:nvPr/>
        </p:nvPicPr>
        <p:blipFill>
          <a:blip r:embed="rId3" cstate="print"/>
          <a:srcRect l="4494" r="3371" b="9645"/>
          <a:stretch>
            <a:fillRect/>
          </a:stretch>
        </p:blipFill>
        <p:spPr bwMode="auto">
          <a:xfrm>
            <a:off x="785786" y="2786058"/>
            <a:ext cx="7858180" cy="35719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8</cp:revision>
  <dcterms:created xsi:type="dcterms:W3CDTF">2020-12-03T09:50:46Z</dcterms:created>
  <dcterms:modified xsi:type="dcterms:W3CDTF">2020-12-03T13:20:15Z</dcterms:modified>
</cp:coreProperties>
</file>