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4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604C-34B9-4245-9A90-42D163B47B5F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6CFB-BB7E-405A-A3A7-C4F047A96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E%D1%81%D0%BA%D0%BE%D0%B2%D1%96%D1%8F" TargetMode="External"/><Relationship Id="rId3" Type="http://schemas.openxmlformats.org/officeDocument/2006/relationships/hyperlink" Target="https://uk.wikipedia.org/wiki/%D0%91%D0%BE%D0%B3%D0%B4%D0%B0%D0%BD_%D0%A5%D0%BC%D0%B5%D0%BB%D1%8C%D0%BD%D0%B8%D1%86%D1%8C%D0%BA%D0%B8%D0%B9" TargetMode="External"/><Relationship Id="rId7" Type="http://schemas.openxmlformats.org/officeDocument/2006/relationships/hyperlink" Target="https://uk.wikipedia.org/wiki/%D0%9F%D0%BE%D0%BB%D1%8C%D1%89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8%D0%BB%D0%B8%D0%BF_%D0%9E%D1%80%D0%BB%D0%B8%D0%BA" TargetMode="External"/><Relationship Id="rId5" Type="http://schemas.openxmlformats.org/officeDocument/2006/relationships/hyperlink" Target="https://uk.wikipedia.org/wiki/%D0%9F%D0%B5%D1%82%D1%80%D0%BE_%D0%94%D0%BE%D1%80%D0%BE%D1%88%D0%B5%D0%BD%D0%BA%D0%BE" TargetMode="External"/><Relationship Id="rId10" Type="http://schemas.openxmlformats.org/officeDocument/2006/relationships/hyperlink" Target="https://uk.wikipedia.org/wiki/%D0%90%D0%B2%D1%81%D1%82%D1%80%D0%BE-%D0%A3%D0%B3%D0%BE%D1%80%D1%89%D0%B8%D0%BD%D0%B0" TargetMode="External"/><Relationship Id="rId4" Type="http://schemas.openxmlformats.org/officeDocument/2006/relationships/hyperlink" Target="https://uk.wikipedia.org/wiki/%D0%86%D0%B2%D0%B0%D0%BD_%D0%9C%D0%B0%D0%B7%D0%B5%D0%BF%D0%B0" TargetMode="External"/><Relationship Id="rId9" Type="http://schemas.openxmlformats.org/officeDocument/2006/relationships/hyperlink" Target="https://uk.wikipedia.org/wiki/%D0%A0%D1%83%D0%BC%D1%83%D0%BD%D1%96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71480"/>
            <a:ext cx="642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Регіональний центр професійно - технічної освіти № 1 м. Кременчука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3439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Підготували:</a:t>
            </a:r>
            <a:br>
              <a:rPr lang="uk-UA" b="1" dirty="0" smtClean="0"/>
            </a:br>
            <a:r>
              <a:rPr lang="uk-UA" b="1" dirty="0" smtClean="0"/>
              <a:t>завідувач бібліотеки Безкровна С.Ф.,</a:t>
            </a:r>
          </a:p>
          <a:p>
            <a:r>
              <a:rPr lang="uk-UA" b="1" dirty="0"/>
              <a:t>б</a:t>
            </a:r>
            <a:r>
              <a:rPr lang="uk-UA" b="1" dirty="0" smtClean="0"/>
              <a:t>ібліотекар Микитенко О.М.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7072362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285729"/>
            <a:ext cx="73580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Соборність</a:t>
            </a:r>
            <a:r>
              <a:rPr lang="ru-RU" sz="2800" b="1" i="1" dirty="0">
                <a:solidFill>
                  <a:srgbClr val="0070C0"/>
                </a:solidFill>
              </a:rPr>
              <a:t> – </a:t>
            </a:r>
            <a:r>
              <a:rPr lang="ru-RU" sz="2800" b="1" i="1" dirty="0" err="1">
                <a:solidFill>
                  <a:srgbClr val="0070C0"/>
                </a:solidFill>
              </a:rPr>
              <a:t>це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органічна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ознака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будь-якої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нації</a:t>
            </a:r>
            <a:r>
              <a:rPr lang="ru-RU" sz="2800" b="1" i="1" dirty="0">
                <a:solidFill>
                  <a:srgbClr val="0070C0"/>
                </a:solidFill>
              </a:rPr>
              <a:t>, – </a:t>
            </a:r>
            <a:r>
              <a:rPr lang="ru-RU" sz="2800" b="1" i="1" dirty="0" err="1">
                <a:solidFill>
                  <a:srgbClr val="0070C0"/>
                </a:solidFill>
              </a:rPr>
              <a:t>неодмінна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умова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її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розвитку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й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процвітання</a:t>
            </a:r>
            <a:r>
              <a:rPr lang="ru-RU" sz="2800" b="1" i="1" dirty="0">
                <a:solidFill>
                  <a:srgbClr val="0070C0"/>
                </a:solidFill>
              </a:rPr>
              <a:t>. Вона </a:t>
            </a:r>
            <a:r>
              <a:rPr lang="ru-RU" sz="2800" b="1" i="1" dirty="0" err="1">
                <a:solidFill>
                  <a:srgbClr val="0070C0"/>
                </a:solidFill>
              </a:rPr>
              <a:t>означає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по-перше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об’єднання</a:t>
            </a:r>
            <a:r>
              <a:rPr lang="ru-RU" sz="2800" b="1" i="1" dirty="0">
                <a:solidFill>
                  <a:srgbClr val="0070C0"/>
                </a:solidFill>
              </a:rPr>
              <a:t> в </a:t>
            </a:r>
            <a:r>
              <a:rPr lang="ru-RU" sz="2800" b="1" i="1" dirty="0" err="1">
                <a:solidFill>
                  <a:srgbClr val="0070C0"/>
                </a:solidFill>
              </a:rPr>
              <a:t>одне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державне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ціле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всіх</a:t>
            </a:r>
            <a:r>
              <a:rPr lang="ru-RU" sz="2800" b="1" i="1" dirty="0">
                <a:solidFill>
                  <a:srgbClr val="0070C0"/>
                </a:solidFill>
              </a:rPr>
              <a:t> земель, </a:t>
            </a:r>
            <a:r>
              <a:rPr lang="ru-RU" sz="2800" b="1" i="1" dirty="0" err="1">
                <a:solidFill>
                  <a:srgbClr val="0070C0"/>
                </a:solidFill>
              </a:rPr>
              <a:t>які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заселяє</a:t>
            </a:r>
            <a:r>
              <a:rPr lang="ru-RU" sz="2800" b="1" i="1" dirty="0">
                <a:solidFill>
                  <a:srgbClr val="0070C0"/>
                </a:solidFill>
              </a:rPr>
              <a:t> конкретна </a:t>
            </a:r>
            <a:r>
              <a:rPr lang="ru-RU" sz="2800" b="1" i="1" dirty="0" err="1">
                <a:solidFill>
                  <a:srgbClr val="0070C0"/>
                </a:solidFill>
              </a:rPr>
              <a:t>нація</a:t>
            </a:r>
            <a:r>
              <a:rPr lang="ru-RU" sz="2800" b="1" i="1" dirty="0">
                <a:solidFill>
                  <a:srgbClr val="0070C0"/>
                </a:solidFill>
              </a:rPr>
              <a:t> на </a:t>
            </a:r>
            <a:r>
              <a:rPr lang="ru-RU" sz="2800" b="1" i="1" dirty="0" err="1">
                <a:solidFill>
                  <a:srgbClr val="0070C0"/>
                </a:solidFill>
              </a:rPr>
              <a:t>суцільній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території</a:t>
            </a:r>
            <a:r>
              <a:rPr lang="ru-RU" sz="2800" b="1" i="1" dirty="0">
                <a:solidFill>
                  <a:srgbClr val="0070C0"/>
                </a:solidFill>
              </a:rPr>
              <a:t>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err="1" smtClean="0">
                <a:solidFill>
                  <a:srgbClr val="0070C0"/>
                </a:solidFill>
              </a:rPr>
              <a:t>По-друге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соборність</a:t>
            </a:r>
            <a:r>
              <a:rPr lang="ru-RU" sz="2800" b="1" i="1" dirty="0">
                <a:solidFill>
                  <a:srgbClr val="0070C0"/>
                </a:solidFill>
              </a:rPr>
              <a:t> не </a:t>
            </a:r>
            <a:r>
              <a:rPr lang="ru-RU" sz="2800" b="1" i="1" dirty="0" err="1">
                <a:solidFill>
                  <a:srgbClr val="0070C0"/>
                </a:solidFill>
              </a:rPr>
              <a:t>обмежується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лише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ідеєю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збирання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етнічних</a:t>
            </a:r>
            <a:r>
              <a:rPr lang="ru-RU" sz="2800" b="1" i="1" dirty="0">
                <a:solidFill>
                  <a:srgbClr val="0070C0"/>
                </a:solidFill>
              </a:rPr>
              <a:t> земель у рамках </a:t>
            </a:r>
            <a:r>
              <a:rPr lang="ru-RU" sz="2800" b="1" i="1" dirty="0" err="1">
                <a:solidFill>
                  <a:srgbClr val="0070C0"/>
                </a:solidFill>
              </a:rPr>
              <a:t>національної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держави</a:t>
            </a:r>
            <a:r>
              <a:rPr lang="ru-RU" sz="2800" b="1" i="1" dirty="0">
                <a:solidFill>
                  <a:srgbClr val="0070C0"/>
                </a:solidFill>
              </a:rPr>
              <a:t>, а </a:t>
            </a:r>
            <a:r>
              <a:rPr lang="ru-RU" sz="2800" b="1" i="1" dirty="0" err="1">
                <a:solidFill>
                  <a:srgbClr val="0070C0"/>
                </a:solidFill>
              </a:rPr>
              <a:t>передбачає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також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духовну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консолідацію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всього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населення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країни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єдність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усіх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її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громадян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незалежно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від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їхньої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національності</a:t>
            </a:r>
            <a:r>
              <a:rPr lang="ru-RU" sz="2800" b="1" i="1" dirty="0">
                <a:solidFill>
                  <a:srgbClr val="0070C0"/>
                </a:solidFill>
              </a:rPr>
              <a:t>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endParaRPr lang="uk-UA" sz="2800" i="1" dirty="0"/>
          </a:p>
          <a:p>
            <a:endParaRPr lang="ru-RU" sz="2400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571480"/>
            <a:ext cx="67866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/>
              <a:t>День Соборності — свято України, що відзначається щороку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0070C0"/>
                </a:solidFill>
              </a:rPr>
              <a:t>22 січня в день проголошення Акту возз'єднання Української Народної Республіки й Західноукраїнської Народної Республіки, що відбулося в 1919 році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  </a:t>
            </a:r>
            <a:endParaRPr lang="uk-UA" sz="2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</a:rPr>
              <a:t>Офіційно в Україні День соборності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</a:rPr>
              <a:t>відзначався з 1999 року.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</a:rPr>
              <a:t>У цей день також прийнято згадувати іншу подію, яка відбулась рівно на рік раніше 22 січня 1918 р. - прийняття IV Універсалу УЦР, яким проголошувалася повна незалежність </a:t>
            </a:r>
            <a:r>
              <a:rPr lang="ru-RU" sz="2400" b="1" dirty="0">
                <a:solidFill>
                  <a:srgbClr val="0070C0"/>
                </a:solidFill>
              </a:rPr>
              <a:t>УНР.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0"/>
            <a:ext cx="7429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Початки  і</a:t>
            </a:r>
            <a:r>
              <a:rPr lang="ru-RU" sz="2800" b="1" dirty="0" smtClean="0"/>
              <a:t>деї  соборності</a:t>
            </a:r>
          </a:p>
          <a:p>
            <a:pPr algn="ctr"/>
            <a:endParaRPr lang="ru-RU" sz="2800" b="1" dirty="0" smtClean="0"/>
          </a:p>
          <a:p>
            <a:r>
              <a:rPr lang="ru-RU" sz="2400" dirty="0" err="1" smtClean="0">
                <a:solidFill>
                  <a:srgbClr val="0070C0"/>
                </a:solidFill>
              </a:rPr>
              <a:t>Ідея</a:t>
            </a:r>
            <a:r>
              <a:rPr lang="ru-RU" sz="2400" dirty="0" smtClean="0">
                <a:solidFill>
                  <a:srgbClr val="0070C0"/>
                </a:solidFill>
              </a:rPr>
              <a:t> соборності </a:t>
            </a:r>
            <a:r>
              <a:rPr lang="ru-RU" sz="2400" dirty="0" err="1" smtClean="0">
                <a:solidFill>
                  <a:srgbClr val="0070C0"/>
                </a:solidFill>
              </a:rPr>
              <a:t>бере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свій</a:t>
            </a:r>
            <a:r>
              <a:rPr lang="ru-RU" sz="2400" dirty="0" smtClean="0">
                <a:solidFill>
                  <a:srgbClr val="0070C0"/>
                </a:solidFill>
              </a:rPr>
              <a:t> початок </a:t>
            </a:r>
            <a:r>
              <a:rPr lang="ru-RU" sz="2400" dirty="0" err="1" smtClean="0">
                <a:solidFill>
                  <a:srgbClr val="0070C0"/>
                </a:solidFill>
              </a:rPr>
              <a:t>від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об'єднання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давньоруських</a:t>
            </a:r>
            <a:r>
              <a:rPr lang="ru-RU" sz="2400" dirty="0" smtClean="0">
                <a:solidFill>
                  <a:srgbClr val="0070C0"/>
                </a:solidFill>
              </a:rPr>
              <a:t> земель </a:t>
            </a:r>
            <a:r>
              <a:rPr lang="ru-RU" sz="2400" dirty="0" err="1" smtClean="0">
                <a:solidFill>
                  <a:srgbClr val="0070C0"/>
                </a:solidFill>
              </a:rPr>
              <a:t>навколо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князівського</a:t>
            </a:r>
            <a:r>
              <a:rPr lang="ru-RU" sz="2400" dirty="0" smtClean="0">
                <a:solidFill>
                  <a:srgbClr val="0070C0"/>
                </a:solidFill>
              </a:rPr>
              <a:t> престолу в </a:t>
            </a:r>
            <a:r>
              <a:rPr lang="ru-RU" sz="2400" dirty="0" err="1" smtClean="0">
                <a:solidFill>
                  <a:srgbClr val="0070C0"/>
                </a:solidFill>
              </a:rPr>
              <a:t>Києві</a:t>
            </a:r>
            <a:r>
              <a:rPr lang="ru-RU" sz="2400" dirty="0" smtClean="0">
                <a:solidFill>
                  <a:srgbClr val="0070C0"/>
                </a:solidFill>
              </a:rPr>
              <a:t>, а </a:t>
            </a:r>
            <a:r>
              <a:rPr lang="ru-RU" sz="2400" dirty="0" err="1" smtClean="0">
                <a:solidFill>
                  <a:srgbClr val="0070C0"/>
                </a:solidFill>
              </a:rPr>
              <a:t>її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філософське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коріння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сягає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часів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Візантії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</a:rPr>
              <a:t>Протягом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віків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її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практичним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втіленням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займались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українські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гетьмани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hlinkClick r:id="rId3" tooltip="Богдан Хмельницький"/>
              </a:rPr>
              <a:t>Богдан </a:t>
            </a:r>
            <a:r>
              <a:rPr lang="ru-RU" sz="2400" dirty="0" err="1" smtClean="0">
                <a:solidFill>
                  <a:srgbClr val="0070C0"/>
                </a:solidFill>
                <a:hlinkClick r:id="rId3" tooltip="Богдан Хмельницький"/>
              </a:rPr>
              <a:t>Хмельницький</a:t>
            </a:r>
            <a:r>
              <a:rPr lang="ru-RU" sz="2400" dirty="0" smtClean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  <a:hlinkClick r:id="rId4" tooltip="Іван Мазепа"/>
              </a:rPr>
              <a:t>Іван</a:t>
            </a:r>
            <a:r>
              <a:rPr lang="ru-RU" sz="2400" dirty="0" smtClean="0">
                <a:solidFill>
                  <a:srgbClr val="0070C0"/>
                </a:solidFill>
                <a:hlinkClick r:id="rId4" tooltip="Іван Мазепа"/>
              </a:rPr>
              <a:t> Мазепа</a:t>
            </a:r>
            <a:r>
              <a:rPr lang="ru-RU" sz="2400" dirty="0" smtClean="0">
                <a:solidFill>
                  <a:srgbClr val="0070C0"/>
                </a:solidFill>
              </a:rPr>
              <a:t>, </a:t>
            </a:r>
            <a:r>
              <a:rPr lang="ru-RU" sz="2400" dirty="0" smtClean="0">
                <a:solidFill>
                  <a:srgbClr val="0070C0"/>
                </a:solidFill>
                <a:hlinkClick r:id="rId5" tooltip="Петро Дорошенко"/>
              </a:rPr>
              <a:t>Петро Дорошенко</a:t>
            </a:r>
            <a:r>
              <a:rPr lang="ru-RU" sz="2400" dirty="0" smtClean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  <a:hlinkClick r:id="rId6" tooltip="Пилип Орлик"/>
              </a:rPr>
              <a:t>Пилип</a:t>
            </a:r>
            <a:r>
              <a:rPr lang="ru-RU" sz="2400" dirty="0" smtClean="0">
                <a:solidFill>
                  <a:srgbClr val="0070C0"/>
                </a:solidFill>
                <a:hlinkClick r:id="rId6" tooltip="Пилип Орлик"/>
              </a:rPr>
              <a:t> Орлик</a:t>
            </a:r>
            <a:r>
              <a:rPr lang="ru-RU" sz="2400" dirty="0" smtClean="0">
                <a:solidFill>
                  <a:srgbClr val="0070C0"/>
                </a:solidFill>
              </a:rPr>
              <a:t>. У </a:t>
            </a:r>
            <a:r>
              <a:rPr lang="en-AU" sz="2400" dirty="0" smtClean="0">
                <a:solidFill>
                  <a:srgbClr val="0070C0"/>
                </a:solidFill>
              </a:rPr>
              <a:t>XVIII — </a:t>
            </a:r>
            <a:r>
              <a:rPr lang="ru-RU" sz="2400" dirty="0" smtClean="0">
                <a:solidFill>
                  <a:srgbClr val="0070C0"/>
                </a:solidFill>
              </a:rPr>
              <a:t>початку </a:t>
            </a:r>
            <a:r>
              <a:rPr lang="en-AU" sz="2400" dirty="0" smtClean="0">
                <a:solidFill>
                  <a:srgbClr val="0070C0"/>
                </a:solidFill>
              </a:rPr>
              <a:t>XX </a:t>
            </a:r>
            <a:r>
              <a:rPr lang="ru-RU" sz="2400" dirty="0" smtClean="0">
                <a:solidFill>
                  <a:srgbClr val="0070C0"/>
                </a:solidFill>
              </a:rPr>
              <a:t>ст., коли </a:t>
            </a:r>
            <a:r>
              <a:rPr lang="ru-RU" sz="2400" dirty="0" err="1" smtClean="0">
                <a:solidFill>
                  <a:srgbClr val="0070C0"/>
                </a:solidFill>
              </a:rPr>
              <a:t>українські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землі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були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поділені</a:t>
            </a:r>
            <a:r>
              <a:rPr lang="ru-RU" sz="2400" dirty="0" smtClean="0">
                <a:solidFill>
                  <a:srgbClr val="0070C0"/>
                </a:solidFill>
              </a:rPr>
              <a:t>    </a:t>
            </a:r>
            <a:r>
              <a:rPr lang="ru-RU" sz="2400" dirty="0" err="1" smtClean="0">
                <a:solidFill>
                  <a:srgbClr val="0070C0"/>
                </a:solidFill>
              </a:rPr>
              <a:t>між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сусідніми</a:t>
            </a:r>
            <a:r>
              <a:rPr lang="ru-RU" sz="2400" dirty="0" smtClean="0">
                <a:solidFill>
                  <a:srgbClr val="0070C0"/>
                </a:solidFill>
              </a:rPr>
              <a:t>   державами: </a:t>
            </a:r>
            <a:r>
              <a:rPr lang="ru-RU" sz="2400" dirty="0" err="1" smtClean="0">
                <a:solidFill>
                  <a:srgbClr val="0070C0"/>
                </a:solidFill>
                <a:hlinkClick r:id="rId7" tooltip="Польща"/>
              </a:rPr>
              <a:t>Польщею</a:t>
            </a:r>
            <a:r>
              <a:rPr lang="ru-RU" sz="2400" dirty="0" smtClean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  <a:hlinkClick r:id="rId8" tooltip="Московія"/>
              </a:rPr>
              <a:t>Московією</a:t>
            </a:r>
            <a:r>
              <a:rPr lang="ru-RU" sz="2400" dirty="0" err="1" smtClean="0">
                <a:solidFill>
                  <a:srgbClr val="0070C0"/>
                </a:solidFill>
              </a:rPr>
              <a:t>,</a:t>
            </a:r>
            <a:r>
              <a:rPr lang="ru-RU" sz="2400" dirty="0" err="1" smtClean="0">
                <a:solidFill>
                  <a:srgbClr val="0070C0"/>
                </a:solidFill>
                <a:hlinkClick r:id="rId9" tooltip="Румунія"/>
              </a:rPr>
              <a:t>Румунією</a:t>
            </a:r>
            <a:r>
              <a:rPr lang="ru-RU" sz="2400" dirty="0" smtClean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  <a:hlinkClick r:id="rId10" tooltip="Австро-Угорщина"/>
              </a:rPr>
              <a:t>Австро-Угорщиною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ця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ідея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знайшла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своє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відображення</a:t>
            </a:r>
            <a:r>
              <a:rPr lang="ru-RU" sz="2400" dirty="0" smtClean="0">
                <a:solidFill>
                  <a:srgbClr val="0070C0"/>
                </a:solidFill>
              </a:rPr>
              <a:t> у </a:t>
            </a:r>
            <a:r>
              <a:rPr lang="ru-RU" sz="2400" dirty="0" err="1" smtClean="0">
                <a:solidFill>
                  <a:srgbClr val="0070C0"/>
                </a:solidFill>
              </a:rPr>
              <a:t>працях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найкращих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вітчизняних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мислителів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оскільки</a:t>
            </a:r>
            <a:r>
              <a:rPr lang="ru-RU" sz="2400" dirty="0" smtClean="0">
                <a:solidFill>
                  <a:srgbClr val="0070C0"/>
                </a:solidFill>
              </a:rPr>
              <a:t> для </a:t>
            </a:r>
            <a:r>
              <a:rPr lang="ru-RU" sz="2400" dirty="0" err="1" smtClean="0">
                <a:solidFill>
                  <a:srgbClr val="0070C0"/>
                </a:solidFill>
              </a:rPr>
              <a:t>боротьби</a:t>
            </a:r>
            <a:r>
              <a:rPr lang="ru-RU" sz="2400" dirty="0" smtClean="0">
                <a:solidFill>
                  <a:srgbClr val="0070C0"/>
                </a:solidFill>
              </a:rPr>
              <a:t> за </a:t>
            </a:r>
            <a:r>
              <a:rPr lang="ru-RU" sz="2400" dirty="0" err="1" smtClean="0">
                <a:solidFill>
                  <a:srgbClr val="0070C0"/>
                </a:solidFill>
              </a:rPr>
              <a:t>свої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національні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інтереси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Україні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була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вкрай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важливою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територіальна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/>
              <a:t>єдність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746179">
            <a:off x="1869799" y="783169"/>
            <a:ext cx="6534873" cy="130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Детальніше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ви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дізнаєтесь відвідавши 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бібліотеку</a:t>
            </a: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Рабочий стол\912397284_0-167-3200-1967_1920x0_80_0_0_73d171523aed94c68fba7e3cd4d718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496"/>
            <a:ext cx="5851525" cy="3292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unnamed.jpg"/>
          <p:cNvPicPr>
            <a:picLocks noChangeAspect="1" noChangeArrowheads="1"/>
          </p:cNvPicPr>
          <p:nvPr/>
        </p:nvPicPr>
        <p:blipFill>
          <a:blip r:embed="rId3"/>
          <a:srcRect l="6044" t="4241" r="10995" b="25071"/>
          <a:stretch>
            <a:fillRect/>
          </a:stretch>
        </p:blipFill>
        <p:spPr bwMode="auto">
          <a:xfrm>
            <a:off x="2214546" y="1643050"/>
            <a:ext cx="5929354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290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Книжкова   виставка: </a:t>
            </a:r>
          </a:p>
          <a:p>
            <a:pPr algn="ctr"/>
            <a:r>
              <a:rPr lang="uk-UA" sz="3200" b="1" i="1" dirty="0" smtClean="0"/>
              <a:t>“ Україна </a:t>
            </a:r>
            <a:r>
              <a:rPr lang="en-US" sz="3200" b="1" i="1" smtClean="0"/>
              <a:t>-</a:t>
            </a:r>
            <a:r>
              <a:rPr lang="uk-UA" sz="3200" b="1" i="1" smtClean="0"/>
              <a:t> </a:t>
            </a:r>
            <a:r>
              <a:rPr lang="uk-UA" sz="3200" b="1" i="1" dirty="0" smtClean="0"/>
              <a:t>моя  молитва “</a:t>
            </a:r>
            <a:endParaRPr lang="ru-RU" sz="3200" b="1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7048517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2021-01-19T11:37:40Z</dcterms:created>
  <dcterms:modified xsi:type="dcterms:W3CDTF">2021-01-20T09:15:40Z</dcterms:modified>
</cp:coreProperties>
</file>