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4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342FC-F168-4D2C-9DAD-8DA03807040D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CB4F-18C4-4861-A38D-B8FD60046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342FC-F168-4D2C-9DAD-8DA03807040D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CB4F-18C4-4861-A38D-B8FD60046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342FC-F168-4D2C-9DAD-8DA03807040D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CB4F-18C4-4861-A38D-B8FD60046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342FC-F168-4D2C-9DAD-8DA03807040D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CB4F-18C4-4861-A38D-B8FD60046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342FC-F168-4D2C-9DAD-8DA03807040D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CB4F-18C4-4861-A38D-B8FD60046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342FC-F168-4D2C-9DAD-8DA03807040D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CB4F-18C4-4861-A38D-B8FD60046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342FC-F168-4D2C-9DAD-8DA03807040D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CB4F-18C4-4861-A38D-B8FD60046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342FC-F168-4D2C-9DAD-8DA03807040D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CB4F-18C4-4861-A38D-B8FD60046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342FC-F168-4D2C-9DAD-8DA03807040D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CB4F-18C4-4861-A38D-B8FD60046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342FC-F168-4D2C-9DAD-8DA03807040D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CB4F-18C4-4861-A38D-B8FD60046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342FC-F168-4D2C-9DAD-8DA03807040D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CB4F-18C4-4861-A38D-B8FD60046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342FC-F168-4D2C-9DAD-8DA03807040D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8CB4F-18C4-4861-A38D-B8FD60046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8143" cy="6858000"/>
          </a:xfrm>
          <a:prstGeom prst="rect">
            <a:avLst/>
          </a:prstGeom>
          <a:noFill/>
        </p:spPr>
      </p:pic>
      <p:pic>
        <p:nvPicPr>
          <p:cNvPr id="4" name="Рисунок 3" descr="C:\Documents and Settings\Admin\Рабочий стол\20210507_10262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357298"/>
            <a:ext cx="7643834" cy="46434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428860" y="0"/>
            <a:ext cx="52149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Книжкова виставка: </a:t>
            </a:r>
          </a:p>
          <a:p>
            <a:pPr algn="ctr"/>
            <a:r>
              <a:rPr lang="uk-UA" sz="2800" b="1" i="1" dirty="0" smtClean="0">
                <a:solidFill>
                  <a:srgbClr val="FF0000"/>
                </a:solidFill>
              </a:rPr>
              <a:t>“ В  </a:t>
            </a:r>
            <a:r>
              <a:rPr lang="uk-UA" sz="2800" b="1" i="1" smtClean="0">
                <a:solidFill>
                  <a:srgbClr val="FF0000"/>
                </a:solidFill>
              </a:rPr>
              <a:t>книжковій  </a:t>
            </a:r>
            <a:r>
              <a:rPr lang="uk-UA" sz="2800" b="1" i="1" smtClean="0">
                <a:solidFill>
                  <a:srgbClr val="FF0000"/>
                </a:solidFill>
              </a:rPr>
              <a:t>пам'яті </a:t>
            </a:r>
            <a:r>
              <a:rPr lang="uk-UA" sz="2800" b="1" i="1" dirty="0" smtClean="0">
                <a:solidFill>
                  <a:srgbClr val="FF0000"/>
                </a:solidFill>
              </a:rPr>
              <a:t>миттєвості  війни ”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2021-05-07T08:47:01Z</dcterms:created>
  <dcterms:modified xsi:type="dcterms:W3CDTF">2021-05-07T08:55:58Z</dcterms:modified>
</cp:coreProperties>
</file>