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1" r:id="rId5"/>
    <p:sldId id="262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8F84-33D2-4F79-95FF-F4F3AD18F9A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1987-421F-4D9A-8AD7-C2B51739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Microsoft_Office_PowerPoint_2007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7" y="571480"/>
            <a:ext cx="70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РЕГІОНАЛЬНИЙ ЦЕНТР ПРОФЕСІЙНО-ТЕХНІЧНОЇ ОСВІТИ № 1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 м. Кременчука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1" y="1785925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</a:rPr>
              <a:t>ДЕКАДА БІБЛІОТЕК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</a:rPr>
              <a:t>2021 – 2022 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н.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р.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14818"/>
            <a:ext cx="2928958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442913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Підготували: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завідувач бібліотеки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Світлана Безкровна,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бібліотекар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Олеся Микитенко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21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Перегляд періодичних видань: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Бережемо не пил, а мудрість віків 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Admin\Рабочий стол\Новая папка (3)\20211007_10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358114" cy="488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Admin\Рабочий стол\kvartil-zhurnala-v-web-scienc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2010">
            <a:off x="6194274" y="667832"/>
            <a:ext cx="2694353" cy="17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depositphotos_14003626-stock-photo-color-magazines-isolated-on-th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20211008_105001.jpg"/>
          <p:cNvPicPr/>
          <p:nvPr/>
        </p:nvPicPr>
        <p:blipFill>
          <a:blip r:embed="rId5" cstate="print"/>
          <a:srcRect r="17050"/>
          <a:stretch>
            <a:fillRect/>
          </a:stretch>
        </p:blipFill>
        <p:spPr bwMode="auto">
          <a:xfrm>
            <a:off x="3571868" y="3571876"/>
            <a:ext cx="5078730" cy="2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20211008_105959.jpg"/>
          <p:cNvPicPr/>
          <p:nvPr/>
        </p:nvPicPr>
        <p:blipFill>
          <a:blip r:embed="rId6" cstate="print">
            <a:lum bright="20000"/>
          </a:blip>
          <a:srcRect r="21157" b="10574"/>
          <a:stretch>
            <a:fillRect/>
          </a:stretch>
        </p:blipFill>
        <p:spPr bwMode="auto">
          <a:xfrm>
            <a:off x="1428728" y="214290"/>
            <a:ext cx="50720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Новая папка (4)\20211011_110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Изображение%2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75009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FF00"/>
                </a:solidFill>
              </a:rPr>
              <a:t>Дякуємо за увагу!</a:t>
            </a:r>
          </a:p>
          <a:p>
            <a:endParaRPr lang="uk-UA" sz="6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До зустрічі в бібліотеці</a:t>
            </a:r>
            <a:r>
              <a:rPr lang="uk-UA" sz="4800" b="1" dirty="0" smtClean="0">
                <a:solidFill>
                  <a:srgbClr val="C00000"/>
                </a:solidFill>
              </a:rPr>
              <a:t>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7072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Як пройти до бібліотеки ? 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500702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30 вересня Всеукраїнський день бібліотек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Documents and Settings\Admin\Рабочий стол\Новая папка (2)\20211004_103327.jpg"/>
          <p:cNvPicPr/>
          <p:nvPr/>
        </p:nvPicPr>
        <p:blipFill>
          <a:blip r:embed="rId3" cstate="print"/>
          <a:srcRect r="17949"/>
          <a:stretch>
            <a:fillRect/>
          </a:stretch>
        </p:blipFill>
        <p:spPr bwMode="auto">
          <a:xfrm>
            <a:off x="1142976" y="1500174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00570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71538" y="4721662"/>
            <a:ext cx="164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ЯК ПРОЙТИ ДО БІБЛІОТЕКИ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flipV="1">
            <a:off x="2857488" y="4714884"/>
            <a:ext cx="928694" cy="500066"/>
          </a:xfrm>
          <a:prstGeom prst="notchedRightArrow">
            <a:avLst>
              <a:gd name="adj1" fmla="val 50000"/>
              <a:gd name="adj2" fmla="val 43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 flipV="1">
            <a:off x="4071934" y="4500570"/>
            <a:ext cx="4071966" cy="9286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                             ГУРТОЖИТОК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                                вул. Тараса Бульби 13</a:t>
            </a:r>
          </a:p>
          <a:p>
            <a:pPr algn="ctr"/>
            <a:r>
              <a:rPr lang="uk-UA" sz="1600" b="1" smtClean="0">
                <a:solidFill>
                  <a:schemeClr val="tx1"/>
                </a:solidFill>
              </a:rPr>
              <a:t>                                 корпус </a:t>
            </a:r>
            <a:r>
              <a:rPr lang="uk-UA" sz="1600" b="1" dirty="0" smtClean="0">
                <a:solidFill>
                  <a:schemeClr val="tx1"/>
                </a:solidFill>
              </a:rPr>
              <a:t>2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572008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7" descr="Изображение%20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50017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20211004_101946.jpg"/>
          <p:cNvPicPr/>
          <p:nvPr/>
        </p:nvPicPr>
        <p:blipFill>
          <a:blip r:embed="rId3" cstate="print"/>
          <a:srcRect l="29110" t="11878" r="16196"/>
          <a:stretch>
            <a:fillRect/>
          </a:stretch>
        </p:blipFill>
        <p:spPr bwMode="auto">
          <a:xfrm rot="4789796">
            <a:off x="1041151" y="1117811"/>
            <a:ext cx="2963815" cy="25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1428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Акція:</a:t>
            </a:r>
            <a:r>
              <a:rPr lang="uk-UA" sz="3200" b="1" dirty="0" smtClean="0">
                <a:solidFill>
                  <a:srgbClr val="0070C0"/>
                </a:solidFill>
              </a:rPr>
              <a:t>  “ Подаруй бібліотеці книгу!”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C:\Documents and Settings\Admin\Рабочий стол\20211004_100059.jpg"/>
          <p:cNvPicPr/>
          <p:nvPr/>
        </p:nvPicPr>
        <p:blipFill>
          <a:blip r:embed="rId4" cstate="print"/>
          <a:srcRect l="37025" r="21531"/>
          <a:stretch>
            <a:fillRect/>
          </a:stretch>
        </p:blipFill>
        <p:spPr bwMode="auto">
          <a:xfrm rot="751389">
            <a:off x="5730759" y="1024504"/>
            <a:ext cx="2537460" cy="30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hello_html_m47255e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357430"/>
            <a:ext cx="2005002" cy="1333987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Новая папка (2)\20211004_103625.jpg"/>
          <p:cNvPicPr/>
          <p:nvPr/>
        </p:nvPicPr>
        <p:blipFill>
          <a:blip r:embed="rId6" cstate="print"/>
          <a:srcRect l="13559" r="22034" b="14286"/>
          <a:stretch>
            <a:fillRect/>
          </a:stretch>
        </p:blipFill>
        <p:spPr bwMode="auto">
          <a:xfrm>
            <a:off x="4857752" y="4000504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Новая папка (2)\20211004_103710.jpg"/>
          <p:cNvPicPr/>
          <p:nvPr/>
        </p:nvPicPr>
        <p:blipFill>
          <a:blip r:embed="rId7" cstate="print"/>
          <a:srcRect l="2599" r="7187" b="10662"/>
          <a:stretch>
            <a:fillRect/>
          </a:stretch>
        </p:blipFill>
        <p:spPr bwMode="auto">
          <a:xfrm>
            <a:off x="1714480" y="4000504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Новая папка (3)\фото Кременчук  и Голокост\20210929_110228.jpg"/>
          <p:cNvPicPr/>
          <p:nvPr/>
        </p:nvPicPr>
        <p:blipFill>
          <a:blip r:embed="rId3" cstate="print"/>
          <a:srcRect t="6977"/>
          <a:stretch>
            <a:fillRect/>
          </a:stretch>
        </p:blipFill>
        <p:spPr bwMode="auto">
          <a:xfrm>
            <a:off x="1857356" y="1285860"/>
            <a:ext cx="63579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285728"/>
            <a:ext cx="7453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Книжкова виставка: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“ Рідне місто моє! “, “ Бабин яр ”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Documents and Settings\Admin\Рабочий стол\Новая папка (3)\фото Кременчук  и Голокост\20210929_105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3071834" cy="2357454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Admin\Рабочий стол\Новая папка (3)\фото Кременчук  и Голокост\20210929_105219.jpg"/>
          <p:cNvPicPr/>
          <p:nvPr/>
        </p:nvPicPr>
        <p:blipFill>
          <a:blip r:embed="rId5" cstate="print"/>
          <a:srcRect l="15450" r="9463"/>
          <a:stretch>
            <a:fillRect/>
          </a:stretch>
        </p:blipFill>
        <p:spPr bwMode="auto">
          <a:xfrm rot="5400000">
            <a:off x="5357818" y="3857628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Новая папка (3)\фото Кременчук  и Голокост\20210929_105614.jpg"/>
          <p:cNvPicPr/>
          <p:nvPr/>
        </p:nvPicPr>
        <p:blipFill>
          <a:blip r:embed="rId3" cstate="print"/>
          <a:srcRect l="10017" r="10137"/>
          <a:stretch>
            <a:fillRect/>
          </a:stretch>
        </p:blipFill>
        <p:spPr bwMode="auto">
          <a:xfrm rot="5400000">
            <a:off x="1136421" y="292283"/>
            <a:ext cx="4602890" cy="45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Новая папка (3)\фото Кременчук  и Голокост\20210929_110149.jpg"/>
          <p:cNvPicPr/>
          <p:nvPr/>
        </p:nvPicPr>
        <p:blipFill>
          <a:blip r:embed="rId4" cstate="print"/>
          <a:srcRect r="10982" b="12603"/>
          <a:stretch>
            <a:fillRect/>
          </a:stretch>
        </p:blipFill>
        <p:spPr bwMode="auto">
          <a:xfrm>
            <a:off x="5000628" y="3357562"/>
            <a:ext cx="3643306" cy="31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98779">
            <a:off x="5960607" y="1048608"/>
            <a:ext cx="2786082" cy="154540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open-book-with-mystic-bright-light-and-goose-feather-on-dark-background-magic-poster-illustration_149267-8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74688">
            <a:off x="1717993" y="5146276"/>
            <a:ext cx="2445007" cy="13661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Новая папка (2)\20211004_102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3357586" cy="22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 (2)\20211004_103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214290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Книжкова виставка: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“ Михайло Грушевський – літописець і творець історії України ” </a:t>
            </a:r>
            <a:r>
              <a:rPr lang="uk-UA" sz="2400" b="1" dirty="0" smtClean="0"/>
              <a:t>/Тиждень історії/</a:t>
            </a:r>
            <a:endParaRPr lang="ru-RU" sz="2400" b="1" dirty="0"/>
          </a:p>
        </p:txBody>
      </p:sp>
      <p:pic>
        <p:nvPicPr>
          <p:cNvPr id="9" name="Рисунок 8" descr="C:\Documents and Settings\Admin\Рабочий стол\Новая папка (2)\20211004_1025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71942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Новая папка (2)\20211004_1024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7194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 (2)\20211004_102658.jpg"/>
          <p:cNvPicPr/>
          <p:nvPr/>
        </p:nvPicPr>
        <p:blipFill>
          <a:blip r:embed="rId2" cstate="print"/>
          <a:srcRect t="7641" b="23874"/>
          <a:stretch>
            <a:fillRect/>
          </a:stretch>
        </p:blipFill>
        <p:spPr bwMode="auto">
          <a:xfrm>
            <a:off x="2000232" y="3214686"/>
            <a:ext cx="61226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Новая папка (2)\20211004_102857.jpg"/>
          <p:cNvPicPr/>
          <p:nvPr/>
        </p:nvPicPr>
        <p:blipFill>
          <a:blip r:embed="rId4" cstate="print"/>
          <a:srcRect l="57853" t="5968" r="4691"/>
          <a:stretch>
            <a:fillRect/>
          </a:stretch>
        </p:blipFill>
        <p:spPr bwMode="auto">
          <a:xfrm rot="5400000">
            <a:off x="2390044" y="-961339"/>
            <a:ext cx="2792277" cy="514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71480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Бібліотечний урок: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Мандруємо світом: пам'ятники книгам 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714480" y="1785926"/>
          <a:ext cx="6429420" cy="4714908"/>
        </p:xfrm>
        <a:graphic>
          <a:graphicData uri="http://schemas.openxmlformats.org/presentationml/2006/ole">
            <p:oleObj spid="_x0000_s2049" name="Слайд" r:id="rId4" imgW="4570342" imgH="3427430" progId="PowerPoint.Template.1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osen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Дублер - шоу: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“ Бібліотекар на час ”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Documents and Settings\Admin\Рабочий стол\20211008_105731.jpg"/>
          <p:cNvPicPr/>
          <p:nvPr/>
        </p:nvPicPr>
        <p:blipFill>
          <a:blip r:embed="rId3" cstate="print"/>
          <a:srcRect l="12933" r="9227"/>
          <a:stretch>
            <a:fillRect/>
          </a:stretch>
        </p:blipFill>
        <p:spPr bwMode="auto">
          <a:xfrm rot="16200000" flipH="1" flipV="1">
            <a:off x="535753" y="1964521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 (4)\20211011_110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Новая папка (4)\20211011_1101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2021-10-04T10:40:56Z</dcterms:created>
  <dcterms:modified xsi:type="dcterms:W3CDTF">2021-10-11T09:10:41Z</dcterms:modified>
</cp:coreProperties>
</file>