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7739-5BC1-4236-B048-B5ED58903A9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0A375-26B9-4473-8EB7-918E6F4D8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7786742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2" name="Picture 7" descr="Изображение%2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71438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Дякуємо за увагу!</a:t>
            </a:r>
          </a:p>
          <a:p>
            <a:endParaRPr lang="uk-UA" sz="4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До зустрічі в бібліотеці.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46903">
            <a:off x="1372953" y="1841235"/>
            <a:ext cx="7447543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Кухарів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святом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вітаємо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Смачних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делікатесів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кухні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бажаємо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Нехай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схоже на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солодкий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десерт,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 страви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оцінить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кулінарний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експерт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Бажаємо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успіхів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натхнення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Вдалого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кухарям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повсякдення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2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TextBox 4"/>
          <p:cNvSpPr txBox="1"/>
          <p:nvPr/>
        </p:nvSpPr>
        <p:spPr>
          <a:xfrm>
            <a:off x="1000100" y="285727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Книжкова виставка:</a:t>
            </a:r>
          </a:p>
          <a:p>
            <a:pPr algn="ctr"/>
            <a:endParaRPr lang="ru-RU" sz="40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928670"/>
            <a:ext cx="6929486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Кулінарія – це мистецтво, а кухар – творець ».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Documents and Settings\Admin\Рабочий стол\Новая папка (6)\20211020_101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8572560" cy="44291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Новая папка (6)\20211020_101824.jpg"/>
          <p:cNvPicPr/>
          <p:nvPr/>
        </p:nvPicPr>
        <p:blipFill>
          <a:blip r:embed="rId3" cstate="print"/>
          <a:srcRect l="33355" t="8296" r="16312" b="8292"/>
          <a:stretch>
            <a:fillRect/>
          </a:stretch>
        </p:blipFill>
        <p:spPr bwMode="auto">
          <a:xfrm rot="5400000">
            <a:off x="1607323" y="607199"/>
            <a:ext cx="5572164" cy="63579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6)\20211020_101953.jpg"/>
          <p:cNvPicPr/>
          <p:nvPr/>
        </p:nvPicPr>
        <p:blipFill>
          <a:blip r:embed="rId3" cstate="print"/>
          <a:srcRect t="5150" b="11296"/>
          <a:stretch>
            <a:fillRect/>
          </a:stretch>
        </p:blipFill>
        <p:spPr bwMode="auto">
          <a:xfrm>
            <a:off x="1071538" y="1357298"/>
            <a:ext cx="6858048" cy="49292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6)\20211020_102104.jpg"/>
          <p:cNvPicPr/>
          <p:nvPr/>
        </p:nvPicPr>
        <p:blipFill>
          <a:blip r:embed="rId3" cstate="print"/>
          <a:srcRect l="10639" t="3039" r="10843"/>
          <a:stretch>
            <a:fillRect/>
          </a:stretch>
        </p:blipFill>
        <p:spPr bwMode="auto">
          <a:xfrm rot="5400000">
            <a:off x="4500562" y="2285992"/>
            <a:ext cx="4643470" cy="4071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 (6)\20211020_102331.jpg"/>
          <p:cNvPicPr/>
          <p:nvPr/>
        </p:nvPicPr>
        <p:blipFill>
          <a:blip r:embed="rId4" cstate="print"/>
          <a:srcRect l="5907" r="17107"/>
          <a:stretch>
            <a:fillRect/>
          </a:stretch>
        </p:blipFill>
        <p:spPr bwMode="auto">
          <a:xfrm rot="5400000">
            <a:off x="642910" y="1857364"/>
            <a:ext cx="4786346" cy="392909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6)\20211020_103607.jpg"/>
          <p:cNvPicPr/>
          <p:nvPr/>
        </p:nvPicPr>
        <p:blipFill>
          <a:blip r:embed="rId3" cstate="print">
            <a:lum bright="20000"/>
          </a:blip>
          <a:srcRect l="3915" r="14556" b="3590"/>
          <a:stretch>
            <a:fillRect/>
          </a:stretch>
        </p:blipFill>
        <p:spPr bwMode="auto">
          <a:xfrm rot="5400000">
            <a:off x="4143372" y="1928802"/>
            <a:ext cx="5143536" cy="428628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 (6)\20211020_104024.jpg"/>
          <p:cNvPicPr/>
          <p:nvPr/>
        </p:nvPicPr>
        <p:blipFill>
          <a:blip r:embed="rId4" cstate="print">
            <a:lum bright="10000"/>
          </a:blip>
          <a:srcRect l="10515" t="-72" r="15462"/>
          <a:stretch>
            <a:fillRect/>
          </a:stretch>
        </p:blipFill>
        <p:spPr bwMode="auto">
          <a:xfrm rot="5400000">
            <a:off x="642910" y="1928802"/>
            <a:ext cx="4643470" cy="4071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6)\20211020_105308.jpg"/>
          <p:cNvPicPr/>
          <p:nvPr/>
        </p:nvPicPr>
        <p:blipFill>
          <a:blip r:embed="rId3" cstate="print">
            <a:lum bright="10000"/>
          </a:blip>
          <a:srcRect t="18771" r="2737" b="25581"/>
          <a:stretch>
            <a:fillRect/>
          </a:stretch>
        </p:blipFill>
        <p:spPr bwMode="auto">
          <a:xfrm>
            <a:off x="1214414" y="1500174"/>
            <a:ext cx="7572428" cy="42862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FruktDiet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0" y="0"/>
            <a:ext cx="9178120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6)\20211020_105344.jpg"/>
          <p:cNvPicPr/>
          <p:nvPr/>
        </p:nvPicPr>
        <p:blipFill>
          <a:blip r:embed="rId3" cstate="print"/>
          <a:srcRect t="4484" b="7807"/>
          <a:stretch>
            <a:fillRect/>
          </a:stretch>
        </p:blipFill>
        <p:spPr bwMode="auto">
          <a:xfrm>
            <a:off x="1071538" y="1643050"/>
            <a:ext cx="4286280" cy="4071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 (6)\20211020_105425.jpg"/>
          <p:cNvPicPr/>
          <p:nvPr/>
        </p:nvPicPr>
        <p:blipFill>
          <a:blip r:embed="rId4" cstate="print"/>
          <a:srcRect l="8397" r="16593"/>
          <a:stretch>
            <a:fillRect/>
          </a:stretch>
        </p:blipFill>
        <p:spPr bwMode="auto">
          <a:xfrm rot="5400000">
            <a:off x="4822033" y="2750339"/>
            <a:ext cx="4286280" cy="3500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2021-10-20T10:11:06Z</dcterms:created>
  <dcterms:modified xsi:type="dcterms:W3CDTF">2021-10-20T12:17:01Z</dcterms:modified>
</cp:coreProperties>
</file>