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2" r:id="rId3"/>
    <p:sldId id="275" r:id="rId4"/>
    <p:sldId id="277" r:id="rId5"/>
    <p:sldId id="308" r:id="rId6"/>
    <p:sldId id="279" r:id="rId7"/>
    <p:sldId id="278" r:id="rId8"/>
    <p:sldId id="280" r:id="rId9"/>
    <p:sldId id="281" r:id="rId10"/>
    <p:sldId id="315" r:id="rId11"/>
    <p:sldId id="299" r:id="rId12"/>
    <p:sldId id="301" r:id="rId13"/>
    <p:sldId id="310" r:id="rId14"/>
    <p:sldId id="262" r:id="rId15"/>
    <p:sldId id="313" r:id="rId16"/>
    <p:sldId id="312" r:id="rId17"/>
    <p:sldId id="317" r:id="rId18"/>
    <p:sldId id="31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6600"/>
    <a:srgbClr val="CDCDFF"/>
    <a:srgbClr val="FFFFFF"/>
    <a:srgbClr val="2929FF"/>
    <a:srgbClr val="003399"/>
    <a:srgbClr val="000099"/>
    <a:srgbClr val="0066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96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7C11-FF0E-4EBC-A174-AE13D99E4777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1BFC4-0BFA-4374-96C6-2F75224B03F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68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1BFC4-0BFA-4374-96C6-2F75224B03F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56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1BFC4-0BFA-4374-96C6-2F75224B03F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6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1BFC4-0BFA-4374-96C6-2F75224B03F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20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3D55-1027-4FD5-82D5-9EE55894B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CCBA93-6E80-4033-9FCF-6C0E637A2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94EA39-5AF2-44B0-8E7E-56F527B17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5927C-E37D-426D-8407-1C92E9A4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9A40D3-9D0E-412C-BAC4-E5D794D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1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2D3E4-A7E8-4026-93E3-90A6C525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AB079F-811F-4761-A70C-1D0A8BDCB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05EBA-A414-45A4-9A8D-A847BF5F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563A0A-FC8F-43B7-A498-81F2B2BC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347A8-408C-4CA2-8951-166FA866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1AE6EE-1D18-4E28-8052-D55E3A906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051BEE-8AC2-4FD6-B29D-97B3BA8F8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F2920-EDD4-4F31-A767-5345E376D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80C6B7-5089-4F65-85BD-5D6C8A65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E801CE-812F-4E1C-A065-4760170B1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8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C5425-B7B0-4149-BEB7-D7AD7F10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27CA05-2C6B-4C6C-B38A-117558875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18A43-C998-4D1B-8800-2098A4C9A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C58AB0-FBAC-4F2F-B654-D48D04A0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7EE6B7-0345-4938-A1A6-84E7A76C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0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D9B2E-FCD1-4C1C-A06F-6391EBA8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B4D645-C31E-471A-9FBB-B9E77BECC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3145B9-89AE-4EED-8F9F-2E5D8C9F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F66B0-8126-4B7A-8228-DCE1F3A8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525C5-8061-40ED-9217-EE24BB12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4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722D9-D072-450E-910B-C62C75C5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C2FCA9-4902-4A4D-954B-847B210A3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5B8555-C73A-4523-87B1-80F66B790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6F92E2-91F6-4BA2-BC1D-1169E6D8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CD82E2-ADC4-45BB-966C-1787ED97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E83920-A679-4A1C-9F74-A1AEC197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5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BC06A-0322-4F30-97F1-F58A1B62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7879E6-F144-43BC-AF69-59E4A7EC8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0B1C6D-CB52-41E5-A029-B28BCA18C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8012C7-A00D-4841-A1B7-D68536427C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5F717F-0EDD-4105-AF05-42AE710B4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235148-B03D-44E4-9971-BA25135E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9E6D84-1CB5-4C28-AC4E-8FE4D7E1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9C13A5-61C8-43B5-AF8F-04430A41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B04BF-BB47-4C22-A959-45AA07EE2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E6CEF3-6AEE-429E-8F64-154E4FE08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4AD9DF-64CA-469A-8749-6F45977D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38A4D2-6E9E-4033-935D-9034D940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6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81C83-1DD9-433F-ABF2-2514FAEA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4A0EEA-BB98-43E4-8082-1CA45DC3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1AA89F-B097-4E07-8CA4-0D4D34DF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5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7F2F9-39E6-42E4-994C-05C5B39EC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5D0F73-A379-47CD-81FA-BE666D2C5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D93E3D-2797-4CA5-AD8A-2CDA18E9A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3A1360-78E7-4F8E-901F-2EA05610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0FADA6-EF9C-40BD-B2EE-C391C9C2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1D23A8-C153-44F0-B565-5A6F3F32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49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0E8C1-B2A6-41CA-8F59-CC2F7AFD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1E9B19-6481-41D1-922A-B988140C0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C39E39-9722-499E-B650-396351561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6D79F2-8EC4-4545-9FB2-076C79F6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9AEAD-78DA-488F-892E-43F5584D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ADDA07-58B8-4F00-BDF2-D92A83AD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4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5EF74-464E-4981-AF9A-86FC19F0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EF4372-6277-4D4E-A2CC-AA8C01912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168969-2A60-4A5A-920A-04CE993F4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CF283-15DF-4902-B0BD-65781CD4693A}" type="datetimeFigureOut">
              <a:rPr lang="ru-RU" smtClean="0"/>
              <a:pPr/>
              <a:t>04.01.2023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E2512-5B6A-4415-B9AA-C806AB5B2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71159-DE8E-4951-9A53-4FE120F27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60A4E-87A1-4EF0-91BD-B9CA0B2476B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6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48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5.wdp"/><Relationship Id="rId4" Type="http://schemas.openxmlformats.org/officeDocument/2006/relationships/image" Target="../media/image53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3.jpeg"/><Relationship Id="rId5" Type="http://schemas.microsoft.com/office/2007/relationships/hdphoto" Target="../media/hdphoto26.wdp"/><Relationship Id="rId10" Type="http://schemas.microsoft.com/office/2007/relationships/hdphoto" Target="../media/hdphoto27.wdp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8.wdp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69.png"/><Relationship Id="rId4" Type="http://schemas.microsoft.com/office/2007/relationships/hdphoto" Target="../media/hdphoto2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microsoft.com/office/2007/relationships/hdphoto" Target="../media/hdphoto32.wdp"/><Relationship Id="rId4" Type="http://schemas.openxmlformats.org/officeDocument/2006/relationships/image" Target="../media/image78.pn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.png"/><Relationship Id="rId7" Type="http://schemas.microsoft.com/office/2007/relationships/hdphoto" Target="../media/hdphoto3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microsoft.com/office/2007/relationships/hdphoto" Target="../media/hdphoto3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12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6.wdp"/><Relationship Id="rId7" Type="http://schemas.openxmlformats.org/officeDocument/2006/relationships/image" Target="../media/image19.png"/><Relationship Id="rId12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microsoft.com/office/2007/relationships/hdphoto" Target="../media/hdphoto8.wdp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3.wdp"/><Relationship Id="rId7" Type="http://schemas.openxmlformats.org/officeDocument/2006/relationships/image" Target="../media/image4.png"/><Relationship Id="rId12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33.jpeg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5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microsoft.com/office/2007/relationships/hdphoto" Target="../media/hdphoto18.wdp"/><Relationship Id="rId12" Type="http://schemas.microsoft.com/office/2007/relationships/hdphoto" Target="../media/hdphoto20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45.jpe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>
            <a:extLst>
              <a:ext uri="{FF2B5EF4-FFF2-40B4-BE49-F238E27FC236}">
                <a16:creationId xmlns:a16="http://schemas.microsoft.com/office/drawing/2014/main" id="{C98D1B7C-F33D-8D91-1DB6-33E1C1536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668" y="-1"/>
            <a:ext cx="981466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031" y="79144"/>
            <a:ext cx="9601200" cy="756466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КВАЛІФІКАЦІЙНИХ ПРОБНИХ РОБІТ</a:t>
            </a:r>
            <a:endParaRPr lang="ru-RU" sz="3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547" y="79144"/>
            <a:ext cx="1675012" cy="1675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F14EBB-CAAD-2389-D5D3-C2F5E3798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906" y="916650"/>
            <a:ext cx="5558546" cy="41689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3EAE2A-7236-7CD5-5C7E-DEB6D8AB48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9207">
            <a:off x="414391" y="1953161"/>
            <a:ext cx="3177278" cy="42363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854E22-DBA7-71FE-25D1-7B8554993C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4843">
            <a:off x="8737504" y="2482780"/>
            <a:ext cx="3087662" cy="41168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2CA903-3F8E-81D2-4745-289C386B38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513" y="3952224"/>
            <a:ext cx="2179332" cy="29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6E2F14-FBAF-4482-A9EE-48E3EECD89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7799">
            <a:off x="7567335" y="808773"/>
            <a:ext cx="4088347" cy="26634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A7CF7F-FA5D-44F6-90B6-689C2A030E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7" y="3047719"/>
            <a:ext cx="4853511" cy="37311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C16508-5EAA-4AA0-883F-87DDBD870E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7568">
            <a:off x="399334" y="1185363"/>
            <a:ext cx="3757126" cy="28178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547" y="79144"/>
            <a:ext cx="1675012" cy="1675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DF3370-1128-4E25-B30B-6AFDD77D2F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879" y="3742597"/>
            <a:ext cx="2231386" cy="29793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F247DA-049D-430C-A665-B9B9480863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911" y="3799536"/>
            <a:ext cx="3977951" cy="29793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4C032B-0386-4A56-8A6A-DB99910879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040" y="643593"/>
            <a:ext cx="2571750" cy="3429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065" y="160184"/>
            <a:ext cx="9601200" cy="756466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ПОЗАУРОЧНИХ ЗАХОДІВ</a:t>
            </a:r>
            <a:endParaRPr lang="ru-RU" sz="3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2E2C18-34E2-46C7-9098-01867BABC3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7" y="970385"/>
            <a:ext cx="2634607" cy="35128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065" y="160184"/>
            <a:ext cx="9601200" cy="756466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</a:t>
            </a:r>
            <a:r>
              <a:rPr lang="en-US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STEM-</a:t>
            </a:r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endParaRPr lang="ru-RU" sz="3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47" y="79144"/>
            <a:ext cx="1675012" cy="1675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8A8BEE-EDF3-42D4-B71F-3BAC45264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6" y="4240799"/>
            <a:ext cx="4050636" cy="22784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539BE3-CB0A-41AC-B865-F561AE3D3D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353" y="854088"/>
            <a:ext cx="3172411" cy="31724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B3DEB1-31E3-4DB1-AC33-C5E1CF25E9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707" y="1056610"/>
            <a:ext cx="4453813" cy="3340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DB5F70-8184-4E8A-9859-329AC61BC6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623" y="3755741"/>
            <a:ext cx="3013618" cy="30136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37060D-B467-4E67-9A6E-305DEFD6F9B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661">
            <a:off x="4134439" y="3907334"/>
            <a:ext cx="2110197" cy="28135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2D942A-9B82-4EA3-BD0C-8BC482AD93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1609">
            <a:off x="6503770" y="3564049"/>
            <a:ext cx="2260213" cy="301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718B48-C957-442C-B144-71891E161A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0257">
            <a:off x="5819351" y="1248845"/>
            <a:ext cx="3761060" cy="50061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5924EC-B5A6-40E3-93F0-FE19323E2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6813">
            <a:off x="3112584" y="2091104"/>
            <a:ext cx="3261049" cy="43480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CCC3F2-B814-44D1-AD1D-070C632E34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7" y="1595534"/>
            <a:ext cx="3114091" cy="41521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065" y="160184"/>
            <a:ext cx="9601200" cy="756466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</a:t>
            </a:r>
            <a:r>
              <a:rPr lang="en-US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STEM-</a:t>
            </a:r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endParaRPr lang="ru-RU" sz="3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547" y="79144"/>
            <a:ext cx="1675012" cy="1675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E567FC-5C98-40CE-B6A1-84905C3460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9498">
            <a:off x="8954336" y="4035320"/>
            <a:ext cx="3117095" cy="25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57" y="106449"/>
            <a:ext cx="9918441" cy="1964948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 МАЙСТРІВ ВИРОБНИЧОГО НАВЧАННЯ ВІДБУВАЄТЬСЯ ЗА ПРОГРАМОЮ «НОВІТНЄ ОБЛАДНАННЯ Й СУЧАСНІ ВИРОБНИЧІ ТЕХНОЛОГІЇ У ЗАКЛАДАХ РЕСТОРАННОГО ГОСПОДАРСТВА</a:t>
            </a:r>
            <a:endParaRPr lang="ru-RU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81D8F3-F586-4FB2-AE80-05F5AC5261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333" y="2202024"/>
            <a:ext cx="3229021" cy="45675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35ADD0-4AF1-48D3-BD84-C7BF5C8A2B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90" y="2202024"/>
            <a:ext cx="3229021" cy="45675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335809-0638-487F-93C0-601ECDB809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177" y="2184048"/>
            <a:ext cx="3229021" cy="45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4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868251-95D6-92C3-5E75-85900D51A0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371" y="3943938"/>
            <a:ext cx="3861783" cy="2896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537" y="131953"/>
            <a:ext cx="9918441" cy="985232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 МАЙСТРІВ ВИРОБНИЧОГО НАВЧАННЯ З ПРОФЕСІЇ «КОНДИТЕР» (07.11.2022 – 11.11.2022)</a:t>
            </a:r>
            <a:endParaRPr lang="ru-RU" sz="22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394" y="42914"/>
            <a:ext cx="1675012" cy="1675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FD0262-80C6-1045-874D-95363B68FF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786" y="3988341"/>
            <a:ext cx="3802581" cy="28519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8530E6-1234-786E-706B-F81227FA0E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331" y="1211567"/>
            <a:ext cx="2641002" cy="2798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AC5F66-94D7-62B2-1EEF-26A3D492A4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973" y="1211567"/>
            <a:ext cx="2221552" cy="2807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5DEBD8-1531-2BFD-C50B-8AFA3FDEDF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165" y="1224570"/>
            <a:ext cx="2105890" cy="28078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638BFC-41D4-8893-1C78-1C960EB5D7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716" y="1206847"/>
            <a:ext cx="2105890" cy="28078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23F392-BAC3-5E44-251D-D0CB7CA328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21" y="2012371"/>
            <a:ext cx="2641001" cy="32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104" y="255739"/>
            <a:ext cx="9918441" cy="1423771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 МАЙСТРІВ ВИРОБНИЧОГО НАВЧАННЯ  З ПРОФЕСІЇ «КОНДИТЕР» (07.11.2022 – 11.11.2022)</a:t>
            </a:r>
            <a:endParaRPr lang="ru-RU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870E41-E4E5-E162-89F0-FECCB75A41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858" y="1907656"/>
            <a:ext cx="6104319" cy="45782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4952AC-3971-71DD-3978-F6ADC4B97F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6" y="1856098"/>
            <a:ext cx="2922667" cy="2192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EFFF34-25B9-6B9A-41A8-AAB5EA9EA3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4" y="4132074"/>
            <a:ext cx="1978089" cy="26374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74D4C65-E935-67FE-DB5A-2902416456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8269" y="1768042"/>
            <a:ext cx="2307380" cy="24287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BDE598-A3EE-ABE5-489E-F624E7DEEA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914" y="4132074"/>
            <a:ext cx="1978089" cy="2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104" y="227748"/>
            <a:ext cx="9918441" cy="1162514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 МАЙСТРІВ ВИРОБНИЧОГО НАВЧАННЯ  З ПРОФЕСІЇ «КУХАР» (05.12.2022 – 09.12.2022)</a:t>
            </a:r>
            <a:endParaRPr lang="ru-RU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5A690A-79E0-78A4-CEAE-2337E6DB65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495" y="1497895"/>
            <a:ext cx="3970565" cy="52940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EBCF17-1F70-28FB-724F-AAC19F159F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874" y="1497894"/>
            <a:ext cx="3970565" cy="52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20" y="102639"/>
            <a:ext cx="9918441" cy="1240970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 МАЙСТРІВ ВИРОБНИЧОГО НАВЧАННЯ  З ПРОФЕСІЇ «КУХАР» (05.12.2022 – 09.12.2022)</a:t>
            </a:r>
            <a:endParaRPr lang="ru-RU" sz="2800" b="1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4E7E2-69EB-790D-6D57-74DB9EFE09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687" y="1526408"/>
            <a:ext cx="6655835" cy="49918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50840B-A146-01B0-DFD3-5CE1861472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9482">
            <a:off x="252887" y="1690415"/>
            <a:ext cx="3096635" cy="2322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A8F67B-89E6-59CB-7E1A-EE411EC809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78" y="4261789"/>
            <a:ext cx="3068914" cy="23016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562D99-F2E5-E9D4-7E85-8C74C5882F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6505">
            <a:off x="3091354" y="3442505"/>
            <a:ext cx="2765878" cy="20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66E6A42-C71C-451D-A5DC-EFFB397366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759" y="3885374"/>
            <a:ext cx="2196692" cy="29289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EEE20F-BF18-4CB4-B2B8-22C1E8C195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2113">
            <a:off x="7922416" y="3688261"/>
            <a:ext cx="2156678" cy="287557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346C3CB-27AC-4E88-A583-FF3B5B86E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6" y="2073486"/>
            <a:ext cx="3517640" cy="4610603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 підготовку кваліфікованих робітників за професіями:</a:t>
            </a:r>
          </a:p>
          <a:p>
            <a:pPr algn="ctr"/>
            <a:r>
              <a:rPr lang="uk-UA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КУХАР</a:t>
            </a:r>
          </a:p>
          <a:p>
            <a:pPr algn="ctr"/>
            <a:r>
              <a:rPr lang="uk-UA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</a:t>
            </a:r>
          </a:p>
          <a:p>
            <a:pPr algn="ctr"/>
            <a:r>
              <a:rPr lang="uk-UA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РЕСТОРАННОГО ОБСЛУГОВУВАННЯ</a:t>
            </a:r>
          </a:p>
          <a:p>
            <a:pPr algn="ctr"/>
            <a:r>
              <a:rPr lang="uk-UA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ОФІЦІАНТ</a:t>
            </a:r>
          </a:p>
          <a:p>
            <a:pPr algn="ctr"/>
            <a:r>
              <a:rPr lang="uk-UA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ШОКОЛАДНИК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024405-767B-4379-9240-8F97D98E56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9909">
            <a:off x="3484951" y="3745904"/>
            <a:ext cx="2256067" cy="30080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43" y="195256"/>
            <a:ext cx="9601200" cy="914614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3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НАВЧАЛЬНО-ПРАКТИЧНИЙ ЦЕНТР РЕСТОРАННОГО СЕРВІСУ</a:t>
            </a:r>
            <a:endParaRPr lang="ru-RU" sz="3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72E8484-BC15-4BBE-A545-0303BF180D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477" y="1271682"/>
            <a:ext cx="4397081" cy="21573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1995E-A730-43AF-A882-C4F737FBA9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8484">
            <a:off x="3198899" y="1289717"/>
            <a:ext cx="3388819" cy="25133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95DA6F-60BC-4A54-96DF-A267232E70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4932">
            <a:off x="10489560" y="1156489"/>
            <a:ext cx="1559182" cy="27718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D592F0-C09E-4331-8034-4D9CDA349C1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474" y="3641896"/>
            <a:ext cx="2281644" cy="304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12" y="97118"/>
            <a:ext cx="9601200" cy="1143854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РОБОТИ</a:t>
            </a:r>
            <a:br>
              <a:rPr lang="uk-UA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НАВЧАЛЬНО-ПРАКТИЧНОГО ЦЕНТРУ</a:t>
            </a:r>
            <a:endParaRPr lang="ru-RU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46C3CB-27AC-4E88-A583-FF3B5B86E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" y="1418254"/>
            <a:ext cx="11066107" cy="5225142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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первинна професійна підготовка із заявлених професій</a:t>
            </a:r>
          </a:p>
          <a:p>
            <a:pPr algn="ctr">
              <a:buFont typeface="Wingdings" panose="05000000000000000000" pitchFamily="2" charset="2"/>
              <a:buChar char=""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підвищення кваліфікації, перепідготовка та професійно-технічне навчання з професій «Кухар», «Кондитер», «Кухар. Офіціант»</a:t>
            </a:r>
            <a:endParaRPr lang="uk-UA" sz="30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buFont typeface="Wingdings" panose="05000000000000000000" pitchFamily="2" charset="2"/>
              <a:buChar char="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стажування майстрів виробничого навчання і викладачів професійно-теоретичної підготовки за новітніми технологіями на сучасному обладнанні (30 академічних годин)</a:t>
            </a:r>
          </a:p>
          <a:p>
            <a:pPr algn="ctr">
              <a:buFont typeface="Wingdings" panose="05000000000000000000" pitchFamily="2" charset="2"/>
              <a:buChar char=""/>
            </a:pPr>
            <a:r>
              <a:rPr lang="uk-UA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короткострокові курси та проведення майстер-класів для населення </a:t>
            </a:r>
          </a:p>
          <a:p>
            <a:pPr algn="ctr">
              <a:buFont typeface="Wingdings" panose="05000000000000000000" pitchFamily="2" charset="2"/>
              <a:buChar char=""/>
            </a:pPr>
            <a:r>
              <a:rPr lang="uk-UA" sz="3000" dirty="0">
                <a:latin typeface="Times New Roman" panose="02020603050405020304" pitchFamily="18" charset="0"/>
                <a:ea typeface="Calibri" panose="020F0502020204030204" pitchFamily="34" charset="0"/>
              </a:rPr>
              <a:t> робота «Першої кулінарної школи» для дітей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3F77B-E57F-4569-AA63-42CB583FE8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293" y="3704448"/>
            <a:ext cx="4204737" cy="315355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0E22E7-0C11-42F1-84F4-A807872149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1579">
            <a:off x="2731854" y="3040701"/>
            <a:ext cx="2659739" cy="35463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14F3DA-8D91-4331-B94F-8773C776E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9319">
            <a:off x="2659065" y="877430"/>
            <a:ext cx="3645784" cy="27343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DBBEE2C-030B-4CB2-9F8E-3E0C566B60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203" y="1039799"/>
            <a:ext cx="3143797" cy="51523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65A64E-9EC8-44E6-A26A-571A81DB24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1" y="1628356"/>
            <a:ext cx="2827643" cy="51411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80" y="232578"/>
            <a:ext cx="9601200" cy="672491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ВИРОБНИЧОГО НАВЧАННЯ</a:t>
            </a:r>
            <a:endParaRPr lang="ru-RU" sz="3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20DAFB-6527-4F3B-BEAE-9C9212AF2D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4149">
            <a:off x="6098943" y="1131194"/>
            <a:ext cx="3306449" cy="28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B6E13-11DD-4E9C-B41C-3817B6C97A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39" y="967300"/>
            <a:ext cx="2680218" cy="35736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751" y="151520"/>
            <a:ext cx="9601200" cy="672491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ВИРОБНИЧОГО НАВЧАННЯ</a:t>
            </a:r>
            <a:endParaRPr lang="ru-RU" sz="3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CF02F1-F988-43B1-9761-DC7CFCEC83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518" y="886202"/>
            <a:ext cx="3645161" cy="2733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1E0C51-5EE4-49F5-AABD-3A58D249AF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640" y="967300"/>
            <a:ext cx="4341845" cy="32563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7CDD37-6E57-4E63-AC9F-68E533AC70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5586">
            <a:off x="9508838" y="3719757"/>
            <a:ext cx="2271790" cy="3029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30D303-7247-408E-BE90-E435684F9E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4061">
            <a:off x="232859" y="4007423"/>
            <a:ext cx="1996450" cy="26849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7F3C86-4F1D-4B59-9DAA-D13164A5DF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54" y="3506070"/>
            <a:ext cx="3359666" cy="32004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E8C275-F2F8-48A2-9F63-F09AA5994B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153" y="3431846"/>
            <a:ext cx="2176758" cy="334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71D627-0FAA-4089-ACD3-7FB278E888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740" y="3423883"/>
            <a:ext cx="4386274" cy="32897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238B38-E852-40AD-9ED7-41740977DE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296">
            <a:off x="6656343" y="899863"/>
            <a:ext cx="4207216" cy="3155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E1565-BFA3-479F-AC7D-27B5E9F150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41" y="1642313"/>
            <a:ext cx="3244473" cy="4799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4A6416-4F54-472D-8071-8F4EADEB86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6262">
            <a:off x="3150330" y="2920955"/>
            <a:ext cx="4389130" cy="31912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80" y="232578"/>
            <a:ext cx="9601200" cy="672491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ВИРОБНИЧОГО НАВЧАННЯ</a:t>
            </a:r>
            <a:endParaRPr lang="ru-RU" sz="3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107852-D557-4568-AB98-5F7DE8EAC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98" y="2139399"/>
            <a:ext cx="5555355" cy="4625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908D9E-9235-44BC-A999-55BB73D60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4647">
            <a:off x="9849176" y="1077149"/>
            <a:ext cx="2015411" cy="26872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68534-4E14-47C7-86D2-2BBF32AD11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7" y="1231639"/>
            <a:ext cx="5722778" cy="32190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80" y="232578"/>
            <a:ext cx="9601200" cy="672491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ЛАБОРАТОРНО-ПРАКТИЧНІ ЗАНЯТТЯ</a:t>
            </a:r>
            <a:endParaRPr lang="ru-RU" sz="3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3C4CDC-D55F-4BB5-A4D4-3744AEBCD5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427" y="1935904"/>
            <a:ext cx="2450841" cy="18381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7D1BE5-8097-448A-B346-ED42F6D572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9333">
            <a:off x="5722870" y="1248980"/>
            <a:ext cx="1941100" cy="25881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F2C7E8-BBEB-472B-B1B0-54FB5C6CCC5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5039">
            <a:off x="267548" y="4319284"/>
            <a:ext cx="1571110" cy="24248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846C76-3AE6-4EEE-8421-BAFEEE8231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305" y="4336062"/>
            <a:ext cx="1866023" cy="25156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8006AE-AE3F-45BB-B028-85DC91E7E2D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4006">
            <a:off x="4411653" y="4392299"/>
            <a:ext cx="2024840" cy="22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0520A6-3F43-404D-A4BB-2A7E5016F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6" y="2864950"/>
            <a:ext cx="6862666" cy="38602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8CC904-3367-4EF9-AB4C-79F52D93D2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785" y="951723"/>
            <a:ext cx="2379306" cy="31724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29C78-0233-4BCD-8EA6-226A1AB052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563" y="866202"/>
            <a:ext cx="2379306" cy="31724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0B25F0-1CEC-4B07-9F42-E3BFCF0307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3852">
            <a:off x="8017026" y="3884719"/>
            <a:ext cx="3690446" cy="27678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22F412-DCC7-4FBF-8DE2-0D1A3E9AA8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91124">
            <a:off x="606411" y="1048201"/>
            <a:ext cx="2698508" cy="31086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547" y="88474"/>
            <a:ext cx="1675012" cy="16750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066" y="195257"/>
            <a:ext cx="9601200" cy="756466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КВАЛІФІКАЦІЙНИХ ПРОБНИХ РОБІТ</a:t>
            </a:r>
            <a:endParaRPr lang="ru-RU" sz="3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3FCD22D-5901-4C54-8727-834836B7BD8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1740">
            <a:off x="9591123" y="1091819"/>
            <a:ext cx="2169161" cy="28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DB2F69-AC61-478E-8815-0F3CB37409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241" y="2810984"/>
            <a:ext cx="2964358" cy="39524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B0AF1E-9B73-4FD6-8ED4-107CDC29F5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7" y="1911543"/>
            <a:ext cx="6469224" cy="48519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FB3B5-0CF3-4573-A06B-A2DE38AB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065" y="160184"/>
            <a:ext cx="9601200" cy="756466"/>
          </a:xfrm>
          <a:solidFill>
            <a:schemeClr val="bg1"/>
          </a:solidFill>
          <a:ln w="38100">
            <a:solidFill>
              <a:srgbClr val="0066CC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КВАЛІФІКАЦІЙНИХ ПРОБНИХ РОБІТ</a:t>
            </a:r>
            <a:endParaRPr lang="ru-RU" sz="3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EA738-1AFA-4B22-A83D-C1D4CC9FD4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547" y="79144"/>
            <a:ext cx="1675012" cy="16750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743D15-A10B-43EF-A0EE-0A6E723E6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64702">
            <a:off x="6118506" y="1049945"/>
            <a:ext cx="3967428" cy="26180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CD580A-F4E4-453A-AE20-AAC333EB5B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98" y="3740862"/>
            <a:ext cx="2266950" cy="3022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0238A2-CA86-44A3-85CE-F350CCB19FB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3553">
            <a:off x="3579844" y="1073723"/>
            <a:ext cx="1756072" cy="23414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E8AC425-0E3F-451A-AE0F-5D8C6CE4DD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08850">
            <a:off x="902049" y="1585568"/>
            <a:ext cx="2495115" cy="17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Мэдисон</Template>
  <TotalTime>1870</TotalTime>
  <Words>197</Words>
  <Application>Microsoft Office PowerPoint</Application>
  <PresentationFormat>Широкий екран</PresentationFormat>
  <Paragraphs>31</Paragraphs>
  <Slides>18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НАВЧАЛЬНО-ПРАКТИЧНИЙ ЦЕНТР РЕСТОРАННОГО СЕРВІСУ</vt:lpstr>
      <vt:lpstr>НАПРЯМКИ РОБОТИ НАВЧАЛЬНО-ПРАКТИЧНОГО ЦЕНТРУ</vt:lpstr>
      <vt:lpstr>УРОКИ ВИРОБНИЧОГО НАВЧАННЯ</vt:lpstr>
      <vt:lpstr>УРОКИ ВИРОБНИЧОГО НАВЧАННЯ</vt:lpstr>
      <vt:lpstr>УРОКИ ВИРОБНИЧОГО НАВЧАННЯ</vt:lpstr>
      <vt:lpstr>ЛАБОРАТОРНО-ПРАКТИЧНІ ЗАНЯТТЯ</vt:lpstr>
      <vt:lpstr>ПРОВЕДЕННЯ КВАЛІФІКАЦІЙНИХ ПРОБНИХ РОБІТ</vt:lpstr>
      <vt:lpstr>ПРОВЕДЕННЯ КВАЛІФІКАЦІЙНИХ ПРОБНИХ РОБІТ</vt:lpstr>
      <vt:lpstr>ПРОВЕДЕННЯ КВАЛІФІКАЦІЙНИХ ПРОБНИХ РОБІТ</vt:lpstr>
      <vt:lpstr>ПРОВЕДЕННЯ ПОЗАУРОЧНИХ ЗАХОДІВ</vt:lpstr>
      <vt:lpstr>РЕАЛІЗАЦІЯ STEM-ПРОЄКТІВ</vt:lpstr>
      <vt:lpstr>ПІДГОТОВКА STEM-ПРОЄКТІВ</vt:lpstr>
      <vt:lpstr>СТАЖУВАННЯ МАЙСТРІВ ВИРОБНИЧОГО НАВЧАННЯ ВІДБУВАЄТЬСЯ ЗА ПРОГРАМОЮ «НОВІТНЄ ОБЛАДНАННЯ Й СУЧАСНІ ВИРОБНИЧІ ТЕХНОЛОГІЇ У ЗАКЛАДАХ РЕСТОРАННОГО ГОСПОДАРСТВА</vt:lpstr>
      <vt:lpstr>СТАЖУВАННЯ МАЙСТРІВ ВИРОБНИЧОГО НАВЧАННЯ З ПРОФЕСІЇ «КОНДИТЕР» (07.11.2022 – 11.11.2022)</vt:lpstr>
      <vt:lpstr>СТАЖУВАННЯ МАЙСТРІВ ВИРОБНИЧОГО НАВЧАННЯ  З ПРОФЕСІЇ «КОНДИТЕР» (07.11.2022 – 11.11.2022)</vt:lpstr>
      <vt:lpstr>СТАЖУВАННЯ МАЙСТРІВ ВИРОБНИЧОГО НАВЧАННЯ  З ПРОФЕСІЇ «КУХАР» (05.12.2022 – 09.12.2022)</vt:lpstr>
      <vt:lpstr>СТАЖУВАННЯ МАЙСТРІВ ВИРОБНИЧОГО НАВЧАННЯ  З ПРОФЕСІЇ «КУХАР» (05.12.2022 – 09.12.2022)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Карпенко</dc:creator>
  <cp:lastModifiedBy>Тетяна Миколаївна</cp:lastModifiedBy>
  <cp:revision>116</cp:revision>
  <dcterms:created xsi:type="dcterms:W3CDTF">2021-02-06T18:45:20Z</dcterms:created>
  <dcterms:modified xsi:type="dcterms:W3CDTF">2023-01-04T12:18:54Z</dcterms:modified>
</cp:coreProperties>
</file>