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1" y="961844"/>
            <a:ext cx="84969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0486" y="260648"/>
            <a:ext cx="7927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Регіональний</a:t>
            </a:r>
            <a:r>
              <a:rPr lang="ru-RU" sz="2000" b="1" dirty="0"/>
              <a:t> центр </a:t>
            </a:r>
            <a:r>
              <a:rPr lang="ru-RU" sz="2000" b="1" dirty="0" err="1"/>
              <a:t>професійно-технічної</a:t>
            </a:r>
            <a:r>
              <a:rPr lang="ru-RU" sz="2000" b="1" dirty="0"/>
              <a:t> </a:t>
            </a:r>
            <a:r>
              <a:rPr lang="ru-RU" sz="2000" b="1" dirty="0" err="1"/>
              <a:t>освіти</a:t>
            </a:r>
            <a:r>
              <a:rPr lang="ru-RU" sz="2000" b="1" dirty="0"/>
              <a:t> №1</a:t>
            </a:r>
          </a:p>
          <a:p>
            <a:pPr algn="ctr"/>
            <a:r>
              <a:rPr lang="ru-RU" sz="2000" b="1" dirty="0"/>
              <a:t>м. </a:t>
            </a:r>
            <a:r>
              <a:rPr lang="ru-RU" sz="2000" b="1" dirty="0" err="1"/>
              <a:t>Кременчука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719" y="5733256"/>
            <a:ext cx="5096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/>
              <a:t>Підготували</a:t>
            </a:r>
            <a:r>
              <a:rPr lang="ru-RU" sz="2000" b="1" i="1" dirty="0"/>
              <a:t>:</a:t>
            </a:r>
          </a:p>
          <a:p>
            <a:r>
              <a:rPr lang="ru-RU" sz="2000" b="1" i="1" dirty="0" err="1"/>
              <a:t>Завідувач</a:t>
            </a:r>
            <a:r>
              <a:rPr lang="ru-RU" sz="2000" b="1" i="1" dirty="0"/>
              <a:t>  </a:t>
            </a:r>
            <a:r>
              <a:rPr lang="ru-RU" sz="2000" b="1" i="1" dirty="0" err="1"/>
              <a:t>бібліотеки</a:t>
            </a:r>
            <a:r>
              <a:rPr lang="ru-RU" sz="2000" b="1" i="1" dirty="0"/>
              <a:t>  </a:t>
            </a:r>
            <a:r>
              <a:rPr lang="ru-RU" sz="2000" b="1" i="1" dirty="0" err="1"/>
              <a:t>Світлана</a:t>
            </a:r>
            <a:r>
              <a:rPr lang="ru-RU" sz="2000" b="1" i="1" dirty="0"/>
              <a:t> </a:t>
            </a:r>
            <a:r>
              <a:rPr lang="ru-RU" sz="2000" b="1" i="1" dirty="0" err="1"/>
              <a:t>Безкровна</a:t>
            </a:r>
            <a:r>
              <a:rPr lang="ru-RU" sz="2000" b="1" i="1" dirty="0"/>
              <a:t> </a:t>
            </a:r>
          </a:p>
          <a:p>
            <a:r>
              <a:rPr lang="ru-RU" sz="2000" b="1" i="1" dirty="0" err="1"/>
              <a:t>Бібліотекар</a:t>
            </a:r>
            <a:r>
              <a:rPr lang="ru-RU" sz="2000" b="1" i="1" dirty="0"/>
              <a:t>  Олеся Микитенко </a:t>
            </a:r>
          </a:p>
        </p:txBody>
      </p:sp>
    </p:spTree>
    <p:extLst>
      <p:ext uri="{BB962C8B-B14F-4D97-AF65-F5344CB8AC3E}">
        <p14:creationId xmlns:p14="http://schemas.microsoft.com/office/powerpoint/2010/main" val="3539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Pictures\Screenshots\Снимок экрана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8064896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1\Pictures\Screenshots\Снимок экрана (9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7" t="18699" r="34447" b="14088"/>
          <a:stretch/>
        </p:blipFill>
        <p:spPr bwMode="auto">
          <a:xfrm>
            <a:off x="539552" y="119807"/>
            <a:ext cx="787471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1\Pictures\Screenshots\Снимок экрана (10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3" t="24436" r="29953" b="12448"/>
          <a:stretch/>
        </p:blipFill>
        <p:spPr bwMode="auto">
          <a:xfrm>
            <a:off x="755576" y="260648"/>
            <a:ext cx="813690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1\Pictures\Screenshots\Снимок экрана (1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9" t="30789" r="30530" b="10604"/>
          <a:stretch/>
        </p:blipFill>
        <p:spPr bwMode="auto">
          <a:xfrm>
            <a:off x="272120" y="263822"/>
            <a:ext cx="7992888" cy="647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1\Pictures\Screenshots\Снимок экрана (1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0" t="26076" r="30414" b="12039"/>
          <a:stretch/>
        </p:blipFill>
        <p:spPr bwMode="auto">
          <a:xfrm>
            <a:off x="755576" y="188640"/>
            <a:ext cx="81369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1\Pictures\Screenshots\Снимок экрана (13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9" t="29355" r="30875" b="16957"/>
          <a:stretch/>
        </p:blipFill>
        <p:spPr bwMode="auto">
          <a:xfrm>
            <a:off x="323528" y="188640"/>
            <a:ext cx="806489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1\Pictures\Screenshots\Снимок экрана (1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1" t="25461" r="36060" b="10604"/>
          <a:stretch/>
        </p:blipFill>
        <p:spPr bwMode="auto">
          <a:xfrm>
            <a:off x="755576" y="260648"/>
            <a:ext cx="786735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4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1\Pictures\Screenshots\Снимок экрана (1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29560" r="31221" b="12039"/>
          <a:stretch/>
        </p:blipFill>
        <p:spPr bwMode="auto">
          <a:xfrm>
            <a:off x="323528" y="260648"/>
            <a:ext cx="799288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7</cp:revision>
  <dcterms:modified xsi:type="dcterms:W3CDTF">2023-05-23T09:02:20Z</dcterms:modified>
</cp:coreProperties>
</file>