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B1BB-CDA2-4397-8AC2-80093B87B1A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0-F404-4D95-B430-BBF84D54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5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B1BB-CDA2-4397-8AC2-80093B87B1A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0-F404-4D95-B430-BBF84D54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3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B1BB-CDA2-4397-8AC2-80093B87B1A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0-F404-4D95-B430-BBF84D54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1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B1BB-CDA2-4397-8AC2-80093B87B1A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0-F404-4D95-B430-BBF84D54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6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B1BB-CDA2-4397-8AC2-80093B87B1A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0-F404-4D95-B430-BBF84D54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B1BB-CDA2-4397-8AC2-80093B87B1A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0-F404-4D95-B430-BBF84D54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9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B1BB-CDA2-4397-8AC2-80093B87B1A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0-F404-4D95-B430-BBF84D54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7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B1BB-CDA2-4397-8AC2-80093B87B1A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0-F404-4D95-B430-BBF84D54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6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B1BB-CDA2-4397-8AC2-80093B87B1A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0-F404-4D95-B430-BBF84D54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B1BB-CDA2-4397-8AC2-80093B87B1A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0-F404-4D95-B430-BBF84D54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8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B1BB-CDA2-4397-8AC2-80093B87B1A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0-F404-4D95-B430-BBF84D54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8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B1BB-CDA2-4397-8AC2-80093B87B1A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25F0-F404-4D95-B430-BBF84D54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4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d3108b45a110c4544d3b60716e77d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Нова папка\20231002_100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618" y="692695"/>
            <a:ext cx="3888432" cy="395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Нова папка\20231002_100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89385"/>
            <a:ext cx="5636484" cy="28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9269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Відео перегляд:</a:t>
            </a:r>
          </a:p>
          <a:p>
            <a:pPr algn="ctr"/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</a:rPr>
              <a:t>«Історія Українського козацтва» 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7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9144000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1\Desktop\Нова папка\20231002_101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 b="8284"/>
          <a:stretch/>
        </p:blipFill>
        <p:spPr bwMode="auto">
          <a:xfrm>
            <a:off x="4826291" y="2204864"/>
            <a:ext cx="36724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Нова папка\20231002_101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7" y="2204864"/>
            <a:ext cx="38884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7349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Інтелектуальна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літературна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гра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вікторина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Козацькому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роду, нема переводу»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4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9144000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1\Desktop\Нова папка\20231002_101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600400" cy="38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Нова папка\20231002_103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3" y="2276872"/>
            <a:ext cx="3888432" cy="38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5" y="836712"/>
            <a:ext cx="7704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К</a:t>
            </a:r>
            <a:r>
              <a:rPr lang="ru-RU" sz="3200" b="1" dirty="0" err="1" smtClean="0">
                <a:solidFill>
                  <a:srgbClr val="002060"/>
                </a:solidFill>
              </a:rPr>
              <a:t>омандна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гра</a:t>
            </a:r>
            <a:r>
              <a:rPr lang="ru-RU" sz="3200" b="1" dirty="0" smtClean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пазл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3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31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dcterms:created xsi:type="dcterms:W3CDTF">2023-10-03T07:01:03Z</dcterms:created>
  <dcterms:modified xsi:type="dcterms:W3CDTF">2023-10-03T08:49:15Z</dcterms:modified>
</cp:coreProperties>
</file>