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6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5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3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5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8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8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2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54E7-A2D7-42BC-B38F-33202213CA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A7EE-2284-44E4-BFAA-3BF6A356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нь-повара-и-кулина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117897">
            <a:off x="1014721" y="4748550"/>
            <a:ext cx="781533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жовтня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Міжнародний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кухаря і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кулінара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Регіональний центр професійно – технічної освіти №1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м.  Кременчука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616966800_3-p-fon-dlya-meny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56166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не просто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професія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хто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цілком</a:t>
            </a:r>
            <a:r>
              <a:rPr lang="ru-RU" sz="2800" b="1" dirty="0" smtClean="0">
                <a:solidFill>
                  <a:srgbClr val="002060"/>
                </a:solidFill>
              </a:rPr>
              <a:t> справедливо </a:t>
            </a:r>
            <a:r>
              <a:rPr lang="ru-RU" sz="2800" b="1" dirty="0" err="1" smtClean="0">
                <a:solidFill>
                  <a:srgbClr val="002060"/>
                </a:solidFill>
              </a:rPr>
              <a:t>називають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мистецтвом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Перші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з’явилися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землі</a:t>
            </a:r>
            <a:r>
              <a:rPr lang="ru-RU" sz="2800" b="1" dirty="0" smtClean="0">
                <a:solidFill>
                  <a:srgbClr val="002060"/>
                </a:solidFill>
              </a:rPr>
              <a:t> без </a:t>
            </a:r>
            <a:r>
              <a:rPr lang="ru-RU" sz="2800" b="1" dirty="0" err="1" smtClean="0">
                <a:solidFill>
                  <a:srgbClr val="002060"/>
                </a:solidFill>
              </a:rPr>
              <a:t>сумнівів</a:t>
            </a:r>
            <a:r>
              <a:rPr lang="ru-RU" sz="2800" b="1" dirty="0" smtClean="0">
                <a:solidFill>
                  <a:srgbClr val="002060"/>
                </a:solidFill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</a:rPr>
              <a:t>появою</a:t>
            </a:r>
            <a:r>
              <a:rPr lang="ru-RU" sz="2800" b="1" dirty="0" smtClean="0">
                <a:solidFill>
                  <a:srgbClr val="002060"/>
                </a:solidFill>
              </a:rPr>
              <a:t> самого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людства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інакше</a:t>
            </a:r>
            <a:r>
              <a:rPr lang="ru-RU" sz="2800" b="1" dirty="0" smtClean="0">
                <a:solidFill>
                  <a:srgbClr val="002060"/>
                </a:solidFill>
              </a:rPr>
              <a:t> як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пояснити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ми все </a:t>
            </a:r>
            <a:r>
              <a:rPr lang="ru-RU" sz="2800" b="1" dirty="0" err="1" smtClean="0">
                <a:solidFill>
                  <a:srgbClr val="002060"/>
                </a:solidFill>
              </a:rPr>
              <a:t>ще</a:t>
            </a:r>
            <a:r>
              <a:rPr lang="ru-RU" sz="2800" b="1" dirty="0" smtClean="0">
                <a:solidFill>
                  <a:srgbClr val="002060"/>
                </a:solidFill>
              </a:rPr>
              <a:t> не померли з голоду.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Більш</a:t>
            </a:r>
            <a:r>
              <a:rPr lang="ru-RU" sz="2800" b="1" dirty="0" smtClean="0">
                <a:solidFill>
                  <a:srgbClr val="002060"/>
                </a:solidFill>
              </a:rPr>
              <a:t> того -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прийом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багатьох</a:t>
            </a:r>
            <a:r>
              <a:rPr lang="ru-RU" sz="2800" b="1" dirty="0" smtClean="0">
                <a:solidFill>
                  <a:srgbClr val="002060"/>
                </a:solidFill>
              </a:rPr>
              <a:t> з нас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досить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приємне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заняття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З’їсти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що-небудь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смачненьке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те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маленьке</a:t>
            </a:r>
            <a:r>
              <a:rPr lang="ru-RU" sz="2800" b="1" dirty="0" smtClean="0">
                <a:solidFill>
                  <a:srgbClr val="002060"/>
                </a:solidFill>
              </a:rPr>
              <a:t> свято, яке </a:t>
            </a:r>
            <a:r>
              <a:rPr lang="ru-RU" sz="2800" b="1" dirty="0" err="1" smtClean="0">
                <a:solidFill>
                  <a:srgbClr val="002060"/>
                </a:solidFill>
              </a:rPr>
              <a:t>кожен</a:t>
            </a:r>
            <a:r>
              <a:rPr lang="ru-RU" sz="2800" b="1" dirty="0" smtClean="0">
                <a:solidFill>
                  <a:srgbClr val="002060"/>
                </a:solidFill>
              </a:rPr>
              <a:t> з нас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влаштувати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собі</a:t>
            </a:r>
            <a:r>
              <a:rPr lang="ru-RU" sz="2800" b="1" dirty="0" smtClean="0">
                <a:solidFill>
                  <a:srgbClr val="002060"/>
                </a:solidFill>
              </a:rPr>
              <a:t>, і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останнє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місце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займає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кухарське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мистецтво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Професійне</a:t>
            </a:r>
            <a:r>
              <a:rPr lang="ru-RU" sz="2800" b="1" dirty="0" smtClean="0">
                <a:solidFill>
                  <a:srgbClr val="002060"/>
                </a:solidFill>
              </a:rPr>
              <a:t> свято </a:t>
            </a:r>
            <a:r>
              <a:rPr lang="ru-RU" sz="2800" b="1" dirty="0" err="1" smtClean="0">
                <a:solidFill>
                  <a:srgbClr val="002060"/>
                </a:solidFill>
              </a:rPr>
              <a:t>кулінарів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порівняно</a:t>
            </a:r>
            <a:r>
              <a:rPr lang="ru-RU" sz="2800" b="1" dirty="0" smtClean="0">
                <a:solidFill>
                  <a:srgbClr val="002060"/>
                </a:solidFill>
              </a:rPr>
              <a:t> молода </a:t>
            </a:r>
            <a:r>
              <a:rPr lang="ru-RU" sz="2800" b="1" dirty="0" err="1" smtClean="0">
                <a:solidFill>
                  <a:srgbClr val="002060"/>
                </a:solidFill>
              </a:rPr>
              <a:t>подія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Міжнародна</a:t>
            </a:r>
            <a:r>
              <a:rPr lang="ru-RU" sz="2800" b="1" dirty="0" smtClean="0">
                <a:solidFill>
                  <a:srgbClr val="002060"/>
                </a:solidFill>
              </a:rPr>
              <a:t> день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був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заснований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в 2004-му </a:t>
            </a:r>
            <a:r>
              <a:rPr lang="ru-RU" sz="28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відбулося</a:t>
            </a:r>
            <a:r>
              <a:rPr lang="ru-RU" sz="2800" b="1" dirty="0" smtClean="0">
                <a:solidFill>
                  <a:srgbClr val="002060"/>
                </a:solidFill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</a:rPr>
              <a:t>ініціативи</a:t>
            </a:r>
            <a:r>
              <a:rPr lang="ru-RU" sz="2800" b="1" dirty="0" smtClean="0">
                <a:solidFill>
                  <a:srgbClr val="002060"/>
                </a:solidFill>
              </a:rPr>
              <a:t> та за </a:t>
            </a:r>
            <a:r>
              <a:rPr lang="ru-RU" sz="2800" b="1" dirty="0" err="1" smtClean="0">
                <a:solidFill>
                  <a:srgbClr val="002060"/>
                </a:solidFill>
              </a:rPr>
              <a:t>активної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участі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Всесвітньої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асоціації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кулінарних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співтовариств</a:t>
            </a:r>
            <a:r>
              <a:rPr lang="ru-RU" sz="2800" b="1" dirty="0" smtClean="0">
                <a:solidFill>
                  <a:srgbClr val="002060"/>
                </a:solidFill>
              </a:rPr>
              <a:t>, в яку за </a:t>
            </a:r>
            <a:r>
              <a:rPr lang="ru-RU" sz="2800" b="1" dirty="0" err="1" smtClean="0">
                <a:solidFill>
                  <a:srgbClr val="002060"/>
                </a:solidFill>
              </a:rPr>
              <a:t>даними</a:t>
            </a:r>
            <a:r>
              <a:rPr lang="ru-RU" sz="2800" b="1" dirty="0" smtClean="0">
                <a:solidFill>
                  <a:srgbClr val="002060"/>
                </a:solidFill>
              </a:rPr>
              <a:t> проекту </a:t>
            </a:r>
            <a:r>
              <a:rPr lang="en-US" sz="2800" b="1" dirty="0" smtClean="0">
                <a:solidFill>
                  <a:srgbClr val="002060"/>
                </a:solidFill>
              </a:rPr>
              <a:t>DilovaMova.com, </a:t>
            </a:r>
            <a:r>
              <a:rPr lang="ru-RU" sz="2800" b="1" dirty="0" err="1" smtClean="0">
                <a:solidFill>
                  <a:srgbClr val="002060"/>
                </a:solidFill>
              </a:rPr>
              <a:t>тоді</a:t>
            </a:r>
            <a:r>
              <a:rPr lang="ru-RU" sz="2800" b="1" dirty="0" smtClean="0">
                <a:solidFill>
                  <a:srgbClr val="002060"/>
                </a:solidFill>
              </a:rPr>
              <a:t> входило </a:t>
            </a:r>
            <a:r>
              <a:rPr lang="ru-RU" sz="2800" b="1" dirty="0" err="1" smtClean="0">
                <a:solidFill>
                  <a:srgbClr val="002060"/>
                </a:solidFill>
              </a:rPr>
              <a:t>вже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близько</a:t>
            </a:r>
            <a:r>
              <a:rPr lang="ru-RU" sz="2800" b="1" dirty="0" smtClean="0">
                <a:solidFill>
                  <a:srgbClr val="002060"/>
                </a:solidFill>
              </a:rPr>
              <a:t> 8-ми </a:t>
            </a:r>
            <a:r>
              <a:rPr lang="ru-RU" sz="2800" b="1" dirty="0" err="1" smtClean="0">
                <a:solidFill>
                  <a:srgbClr val="002060"/>
                </a:solidFill>
              </a:rPr>
              <a:t>мільйонів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представників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цієї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прекрасної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кухарський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професії</a:t>
            </a:r>
            <a:r>
              <a:rPr lang="ru-RU" sz="2800" b="1" dirty="0" smtClean="0">
                <a:solidFill>
                  <a:srgbClr val="002060"/>
                </a:solidFill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</a:rPr>
              <a:t>безлічі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країн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світу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6606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Приготування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унікальний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процес</a:t>
            </a:r>
            <a:r>
              <a:rPr lang="ru-RU" sz="2800" b="1" dirty="0" smtClean="0">
                <a:solidFill>
                  <a:srgbClr val="002060"/>
                </a:solidFill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</a:rPr>
              <a:t>скаже</a:t>
            </a:r>
            <a:r>
              <a:rPr lang="ru-RU" sz="2800" b="1" dirty="0" smtClean="0">
                <a:solidFill>
                  <a:srgbClr val="002060"/>
                </a:solidFill>
              </a:rPr>
              <a:t> будь </a:t>
            </a:r>
            <a:r>
              <a:rPr lang="ru-RU" sz="28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</a:t>
            </a:r>
            <a:r>
              <a:rPr lang="ru-RU" sz="2800" b="1" dirty="0" smtClean="0">
                <a:solidFill>
                  <a:srgbClr val="002060"/>
                </a:solidFill>
              </a:rPr>
              <a:t>. Рецепт є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якоюсь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загальною</a:t>
            </a:r>
            <a:r>
              <a:rPr lang="ru-RU" sz="2800" b="1" dirty="0" smtClean="0">
                <a:solidFill>
                  <a:srgbClr val="002060"/>
                </a:solidFill>
              </a:rPr>
              <a:t> картою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приготування</a:t>
            </a:r>
            <a:r>
              <a:rPr lang="ru-RU" sz="2800" b="1" dirty="0" smtClean="0">
                <a:solidFill>
                  <a:srgbClr val="002060"/>
                </a:solidFill>
              </a:rPr>
              <a:t> страви. Смак, </a:t>
            </a:r>
            <a:r>
              <a:rPr lang="ru-RU" sz="2800" b="1" dirty="0" err="1" smtClean="0">
                <a:solidFill>
                  <a:srgbClr val="002060"/>
                </a:solidFill>
              </a:rPr>
              <a:t>вірніше</a:t>
            </a:r>
            <a:r>
              <a:rPr lang="ru-RU" sz="2800" b="1" dirty="0" smtClean="0">
                <a:solidFill>
                  <a:srgbClr val="002060"/>
                </a:solidFill>
              </a:rPr>
              <a:t> баланс </a:t>
            </a:r>
            <a:r>
              <a:rPr lang="ru-RU" sz="2800" b="1" dirty="0" err="1" smtClean="0">
                <a:solidFill>
                  <a:srgbClr val="002060"/>
                </a:solidFill>
              </a:rPr>
              <a:t>смаків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тонкощі</a:t>
            </a:r>
            <a:r>
              <a:rPr lang="ru-RU" sz="2800" b="1" dirty="0" smtClean="0">
                <a:solidFill>
                  <a:srgbClr val="002060"/>
                </a:solidFill>
              </a:rPr>
              <a:t> і момент, в </a:t>
            </a:r>
            <a:r>
              <a:rPr lang="ru-RU" sz="28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виробляти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дії</a:t>
            </a:r>
            <a:r>
              <a:rPr lang="ru-RU" sz="2800" b="1" dirty="0" smtClean="0">
                <a:solidFill>
                  <a:srgbClr val="002060"/>
                </a:solidFill>
              </a:rPr>
              <a:t> з продуктами і приправами -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ціла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симфонія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Професійний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</a:t>
            </a:r>
            <a:r>
              <a:rPr lang="ru-RU" sz="2800" b="1" dirty="0" smtClean="0">
                <a:solidFill>
                  <a:srgbClr val="002060"/>
                </a:solidFill>
              </a:rPr>
              <a:t>, як </a:t>
            </a:r>
            <a:r>
              <a:rPr lang="ru-RU" sz="2800" b="1" dirty="0" err="1" smtClean="0">
                <a:solidFill>
                  <a:srgbClr val="002060"/>
                </a:solidFill>
              </a:rPr>
              <a:t>диригент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успіх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залежить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знань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досвіду</a:t>
            </a:r>
            <a:r>
              <a:rPr lang="ru-RU" sz="2800" b="1" dirty="0" smtClean="0">
                <a:solidFill>
                  <a:srgbClr val="002060"/>
                </a:solidFill>
              </a:rPr>
              <a:t>, але і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особливого таланту і </a:t>
            </a:r>
            <a:r>
              <a:rPr lang="ru-RU" sz="2800" b="1" dirty="0" err="1" smtClean="0">
                <a:solidFill>
                  <a:srgbClr val="002060"/>
                </a:solidFill>
              </a:rPr>
              <a:t>чуття</a:t>
            </a:r>
            <a:r>
              <a:rPr lang="ru-RU" sz="2800" b="1" dirty="0" smtClean="0">
                <a:solidFill>
                  <a:srgbClr val="002060"/>
                </a:solidFill>
              </a:rPr>
              <a:t>.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можуть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похвалитися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необхідними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якостями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багатьом</a:t>
            </a:r>
            <a:r>
              <a:rPr lang="ru-RU" sz="2800" b="1" dirty="0" smtClean="0">
                <a:solidFill>
                  <a:srgbClr val="002060"/>
                </a:solidFill>
              </a:rPr>
              <a:t> з нас </a:t>
            </a:r>
            <a:r>
              <a:rPr lang="ru-RU" sz="2800" b="1" dirty="0" err="1" smtClean="0">
                <a:solidFill>
                  <a:srgbClr val="002060"/>
                </a:solidFill>
              </a:rPr>
              <a:t>доводилося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готувати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самостійно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бачити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різницю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роботою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фахівця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6048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Робота кухаря </a:t>
            </a:r>
            <a:r>
              <a:rPr lang="ru-RU" sz="2800" b="1" dirty="0" err="1" smtClean="0">
                <a:solidFill>
                  <a:srgbClr val="002060"/>
                </a:solidFill>
              </a:rPr>
              <a:t>вимагає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800" b="1" dirty="0" smtClean="0">
                <a:solidFill>
                  <a:srgbClr val="002060"/>
                </a:solidFill>
              </a:rPr>
              <a:t> гарного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терпіння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Крім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гарне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гарна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освіта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Оволодіти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мистецтвом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самостійно</a:t>
            </a:r>
            <a:r>
              <a:rPr lang="ru-RU" sz="2800" b="1" dirty="0" smtClean="0">
                <a:solidFill>
                  <a:srgbClr val="002060"/>
                </a:solidFill>
              </a:rPr>
              <a:t> практично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можливо</a:t>
            </a:r>
            <a:r>
              <a:rPr lang="ru-RU" sz="2800" b="1" dirty="0" smtClean="0">
                <a:solidFill>
                  <a:srgbClr val="002060"/>
                </a:solidFill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</a:rPr>
              <a:t>завжди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потрібен</a:t>
            </a:r>
            <a:r>
              <a:rPr lang="ru-RU" sz="2800" b="1" dirty="0" smtClean="0">
                <a:solidFill>
                  <a:srgbClr val="002060"/>
                </a:solidFill>
              </a:rPr>
              <a:t> приклад і рада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, яка </a:t>
            </a:r>
            <a:r>
              <a:rPr lang="ru-RU" sz="2800" b="1" dirty="0" err="1" smtClean="0">
                <a:solidFill>
                  <a:srgbClr val="002060"/>
                </a:solidFill>
              </a:rPr>
              <a:t>вміє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готувати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сказати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передається</a:t>
            </a:r>
            <a:r>
              <a:rPr lang="ru-RU" sz="2800" b="1" dirty="0" smtClean="0">
                <a:solidFill>
                  <a:srgbClr val="002060"/>
                </a:solidFill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Багатовіковий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тисячолітній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досвід</a:t>
            </a:r>
            <a:r>
              <a:rPr lang="ru-RU" sz="2800" b="1" dirty="0" smtClean="0">
                <a:solidFill>
                  <a:srgbClr val="002060"/>
                </a:solidFill>
              </a:rPr>
              <a:t> і практика в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приготуванні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зробили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мистецтво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віртуозним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1"/>
            <a:ext cx="63367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Кропітка</a:t>
            </a:r>
            <a:r>
              <a:rPr lang="ru-RU" sz="2800" b="1" dirty="0" smtClean="0">
                <a:solidFill>
                  <a:srgbClr val="002060"/>
                </a:solidFill>
              </a:rPr>
              <a:t> і душевна робота наших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кухарів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помітна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затребувана</a:t>
            </a:r>
            <a:r>
              <a:rPr lang="ru-RU" sz="2800" b="1" dirty="0" smtClean="0">
                <a:solidFill>
                  <a:srgbClr val="002060"/>
                </a:solidFill>
              </a:rPr>
              <a:t> по </a:t>
            </a:r>
            <a:r>
              <a:rPr lang="ru-RU" sz="2800" b="1" dirty="0" err="1" smtClean="0">
                <a:solidFill>
                  <a:srgbClr val="002060"/>
                </a:solidFill>
              </a:rPr>
              <a:t>всьому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світу</a:t>
            </a:r>
            <a:r>
              <a:rPr lang="ru-RU" sz="2800" b="1" dirty="0" smtClean="0">
                <a:solidFill>
                  <a:srgbClr val="002060"/>
                </a:solidFill>
              </a:rPr>
              <a:t>. У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багатьох</a:t>
            </a:r>
            <a:r>
              <a:rPr lang="ru-RU" sz="2800" b="1" dirty="0" smtClean="0">
                <a:solidFill>
                  <a:srgbClr val="002060"/>
                </a:solidFill>
              </a:rPr>
              <a:t> з нас </a:t>
            </a:r>
            <a:r>
              <a:rPr lang="ru-RU" sz="2800" b="1" dirty="0" err="1" smtClean="0">
                <a:solidFill>
                  <a:srgbClr val="002060"/>
                </a:solidFill>
              </a:rPr>
              <a:t>ця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професія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найчастіше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асоціюється</a:t>
            </a:r>
            <a:r>
              <a:rPr lang="ru-RU" sz="2800" b="1" dirty="0" smtClean="0">
                <a:solidFill>
                  <a:srgbClr val="002060"/>
                </a:solidFill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</a:rPr>
              <a:t>ресторанним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бізнесом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адже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800" b="1" dirty="0" smtClean="0">
                <a:solidFill>
                  <a:srgbClr val="002060"/>
                </a:solidFill>
              </a:rPr>
              <a:t> там </a:t>
            </a:r>
            <a:r>
              <a:rPr lang="ru-RU" sz="2800" b="1" dirty="0" err="1" smtClean="0">
                <a:solidFill>
                  <a:srgbClr val="002060"/>
                </a:solidFill>
              </a:rPr>
              <a:t>зосереджено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висока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майстерність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найкращих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представників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цієї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професії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звичайно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спірне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питання</a:t>
            </a:r>
            <a:r>
              <a:rPr lang="ru-RU" sz="2800" b="1" dirty="0" smtClean="0">
                <a:solidFill>
                  <a:srgbClr val="002060"/>
                </a:solidFill>
              </a:rPr>
              <a:t>. І </a:t>
            </a:r>
            <a:r>
              <a:rPr lang="ru-RU" sz="2800" b="1" dirty="0" err="1" smtClean="0">
                <a:solidFill>
                  <a:srgbClr val="002060"/>
                </a:solidFill>
              </a:rPr>
              <a:t>кожна</a:t>
            </a:r>
            <a:r>
              <a:rPr lang="ru-RU" sz="2800" b="1" dirty="0" smtClean="0">
                <a:solidFill>
                  <a:srgbClr val="002060"/>
                </a:solidFill>
              </a:rPr>
              <a:t> точка </a:t>
            </a:r>
            <a:r>
              <a:rPr lang="ru-RU" sz="2800" b="1" dirty="0" err="1" smtClean="0">
                <a:solidFill>
                  <a:srgbClr val="002060"/>
                </a:solidFill>
              </a:rPr>
              <a:t>громадського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претендувати</a:t>
            </a:r>
            <a:r>
              <a:rPr lang="ru-RU" sz="2800" b="1" dirty="0" smtClean="0">
                <a:solidFill>
                  <a:srgbClr val="002060"/>
                </a:solidFill>
              </a:rPr>
              <a:t> на те,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800" b="1" dirty="0" smtClean="0">
                <a:solidFill>
                  <a:srgbClr val="002060"/>
                </a:solidFill>
              </a:rPr>
              <a:t> вона є </a:t>
            </a:r>
            <a:r>
              <a:rPr lang="ru-RU" sz="2800" b="1" dirty="0" err="1" smtClean="0">
                <a:solidFill>
                  <a:srgbClr val="002060"/>
                </a:solidFill>
              </a:rPr>
              <a:t>володарем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800" b="1" dirty="0" smtClean="0">
                <a:solidFill>
                  <a:srgbClr val="002060"/>
                </a:solidFill>
              </a:rPr>
              <a:t> самого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вмілого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найталановитішого</a:t>
            </a:r>
            <a:r>
              <a:rPr lang="ru-RU" sz="2800" b="1" dirty="0" smtClean="0">
                <a:solidFill>
                  <a:srgbClr val="002060"/>
                </a:solidFill>
              </a:rPr>
              <a:t> кухаря. У </a:t>
            </a:r>
            <a:r>
              <a:rPr lang="ru-RU" sz="28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800" b="1" dirty="0" smtClean="0">
                <a:solidFill>
                  <a:srgbClr val="002060"/>
                </a:solidFill>
              </a:rPr>
              <a:t> легко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переконатися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достатньо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спробувати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пропоновану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їжу</a:t>
            </a:r>
            <a:r>
              <a:rPr lang="ru-RU" sz="2800" b="1" dirty="0" smtClean="0">
                <a:solidFill>
                  <a:srgbClr val="002060"/>
                </a:solidFill>
              </a:rPr>
              <a:t> і все </a:t>
            </a:r>
            <a:r>
              <a:rPr lang="ru-RU" sz="2800" b="1" dirty="0" err="1" smtClean="0">
                <a:solidFill>
                  <a:srgbClr val="002060"/>
                </a:solidFill>
              </a:rPr>
              <a:t>стає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зрозуміло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465108">
            <a:off x="442220" y="653104"/>
            <a:ext cx="59542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цей</a:t>
            </a:r>
            <a:r>
              <a:rPr lang="ru-RU" sz="2800" b="1" dirty="0">
                <a:solidFill>
                  <a:srgbClr val="002060"/>
                </a:solidFill>
              </a:rPr>
              <a:t> День ми </a:t>
            </a:r>
            <a:r>
              <a:rPr lang="ru-RU" sz="2800" b="1" dirty="0" err="1">
                <a:solidFill>
                  <a:srgbClr val="002060"/>
                </a:solidFill>
              </a:rPr>
              <a:t>приєднуємося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привітань</a:t>
            </a:r>
            <a:r>
              <a:rPr lang="ru-RU" sz="2800" b="1" dirty="0">
                <a:solidFill>
                  <a:srgbClr val="002060"/>
                </a:solidFill>
              </a:rPr>
              <a:t> на адресу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кухарів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кулінарів</a:t>
            </a:r>
            <a:r>
              <a:rPr lang="ru-RU" sz="2800" b="1" dirty="0">
                <a:solidFill>
                  <a:srgbClr val="002060"/>
                </a:solidFill>
              </a:rPr>
              <a:t>! </a:t>
            </a:r>
            <a:r>
              <a:rPr lang="ru-RU" sz="2800" b="1" dirty="0" err="1">
                <a:solidFill>
                  <a:srgbClr val="002060"/>
                </a:solidFill>
              </a:rPr>
              <a:t>Бажаємо</a:t>
            </a:r>
            <a:r>
              <a:rPr lang="ru-RU" sz="2800" b="1" dirty="0">
                <a:solidFill>
                  <a:srgbClr val="002060"/>
                </a:solidFill>
              </a:rPr>
              <a:t> Вам </a:t>
            </a:r>
            <a:r>
              <a:rPr lang="ru-RU" sz="2800" b="1" dirty="0" err="1">
                <a:solidFill>
                  <a:srgbClr val="002060"/>
                </a:solidFill>
              </a:rPr>
              <a:t>успішних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шедеврів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заслуженою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подяки</a:t>
            </a:r>
            <a:r>
              <a:rPr lang="ru-RU" sz="2800" b="1" dirty="0">
                <a:solidFill>
                  <a:srgbClr val="002060"/>
                </a:solidFill>
              </a:rPr>
              <a:t> Ваших </a:t>
            </a:r>
            <a:r>
              <a:rPr lang="ru-RU" sz="2800" b="1" dirty="0" err="1">
                <a:solidFill>
                  <a:srgbClr val="002060"/>
                </a:solidFill>
              </a:rPr>
              <a:t>клієнтів</a:t>
            </a:r>
            <a:r>
              <a:rPr lang="ru-RU" sz="2800" b="1" dirty="0">
                <a:solidFill>
                  <a:srgbClr val="002060"/>
                </a:solidFill>
              </a:rPr>
              <a:t>! </a:t>
            </a:r>
            <a:r>
              <a:rPr lang="ru-RU" sz="2800" b="1" dirty="0" err="1">
                <a:solidFill>
                  <a:srgbClr val="002060"/>
                </a:solidFill>
              </a:rPr>
              <a:t>Здоров’я</a:t>
            </a:r>
            <a:r>
              <a:rPr lang="ru-RU" sz="2800" b="1" dirty="0">
                <a:solidFill>
                  <a:srgbClr val="002060"/>
                </a:solidFill>
              </a:rPr>
              <a:t> Вам і </a:t>
            </a:r>
            <a:r>
              <a:rPr lang="ru-RU" sz="2800" b="1" dirty="0" err="1">
                <a:solidFill>
                  <a:srgbClr val="002060"/>
                </a:solidFill>
              </a:rPr>
              <a:t>приємного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апетиту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всім</a:t>
            </a:r>
            <a:r>
              <a:rPr lang="ru-RU" sz="2800" b="1" dirty="0">
                <a:solidFill>
                  <a:srgbClr val="002060"/>
                </a:solidFill>
              </a:rPr>
              <a:t> Вашим </a:t>
            </a:r>
            <a:r>
              <a:rPr lang="ru-RU" sz="2800" b="1" dirty="0" err="1">
                <a:solidFill>
                  <a:srgbClr val="002060"/>
                </a:solidFill>
              </a:rPr>
              <a:t>шанувальникам</a:t>
            </a:r>
            <a:r>
              <a:rPr lang="ru-RU" sz="2800" b="1" dirty="0">
                <a:solidFill>
                  <a:srgbClr val="002060"/>
                </a:solidFill>
              </a:rPr>
              <a:t>!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430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2023-10-18T07:07:31Z</dcterms:created>
  <dcterms:modified xsi:type="dcterms:W3CDTF">2023-10-18T11:40:02Z</dcterms:modified>
</cp:coreProperties>
</file>