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2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5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9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2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0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5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8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6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4B9A-FD0F-451B-A678-A45AD66F2DF5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CD19-1260-4E61-83A4-C8BB6E8F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764705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Регіональний</a:t>
            </a:r>
            <a:r>
              <a:rPr lang="ru-RU" sz="2000" b="1" dirty="0" smtClean="0"/>
              <a:t> центр  </a:t>
            </a:r>
            <a:r>
              <a:rPr lang="ru-RU" sz="2000" b="1" dirty="0" err="1" smtClean="0"/>
              <a:t>професійно-технічної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освіти</a:t>
            </a:r>
            <a:r>
              <a:rPr lang="ru-RU" sz="2000" b="1" dirty="0" smtClean="0"/>
              <a:t> №1</a:t>
            </a:r>
          </a:p>
          <a:p>
            <a:pPr algn="ctr"/>
            <a:r>
              <a:rPr lang="ru-RU" sz="2000" b="1" dirty="0" smtClean="0"/>
              <a:t> м. </a:t>
            </a:r>
            <a:r>
              <a:rPr lang="ru-RU" sz="2000" b="1" dirty="0" err="1" smtClean="0"/>
              <a:t>Кременчука</a:t>
            </a:r>
            <a:endParaRPr lang="ru-RU" sz="2000" b="1" dirty="0"/>
          </a:p>
        </p:txBody>
      </p:sp>
      <p:pic>
        <p:nvPicPr>
          <p:cNvPr id="3077" name="Picture 5" descr="C:\Users\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3"/>
            <a:ext cx="763284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3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54726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листопада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запроваджений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ухваленням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ЮНЕСКО у 1995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терпимості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основу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закладено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проголошені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Загальній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 і свобод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 та форм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недискримінації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закріплені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законодавстві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люди є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правах.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3-page-0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Квітка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4"/>
            <a:ext cx="79928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836712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культурах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англійців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протесту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вислухати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особу.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як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свободу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іспанців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визнавати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китайців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толерантним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великодушність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арабському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прощення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терпимість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співчуття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персидському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примирення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Толерантність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співжиття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свобода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изнання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згоді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відмінними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 людьми. Вони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відмінні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 абсолютно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Вами.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1\Desktop\59142.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06292"/>
            <a:ext cx="4896544" cy="25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 СТАТИ/БУТИ ТОЛЕРАНТНИМ?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 1: бути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того,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кращі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гірші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просто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навчитися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сприймати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 такими,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вони є, 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них те,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нам не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подобається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 2: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цінувати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збігаються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вони з нашими;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КРОК 3: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і за будь-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залишатися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собою.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17650"/>
            <a:ext cx="777875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315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2023-11-15T07:35:52Z</dcterms:created>
  <dcterms:modified xsi:type="dcterms:W3CDTF">2023-11-15T09:25:09Z</dcterms:modified>
</cp:coreProperties>
</file>