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1" r:id="rId5"/>
    <p:sldId id="264" r:id="rId6"/>
    <p:sldId id="265" r:id="rId7"/>
    <p:sldId id="257" r:id="rId8"/>
    <p:sldId id="258" r:id="rId9"/>
    <p:sldId id="269" r:id="rId10"/>
    <p:sldId id="272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70" autoAdjust="0"/>
  </p:normalViewPr>
  <p:slideViewPr>
    <p:cSldViewPr>
      <p:cViewPr varScale="1">
        <p:scale>
          <a:sx n="57" d="100"/>
          <a:sy n="57" d="100"/>
        </p:scale>
        <p:origin x="-174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F6DB0-DFDA-435B-BC31-395A4F3C2C1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9E22D-DDE0-4DBC-AB3E-4C634ECF1A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4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E22D-DDE0-4DBC-AB3E-4C634ECF1A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3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7DA4-E952-495B-8762-B55DD6E91199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3B0C-B547-4315-9106-567266EFDA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://resource.history.org.ua/item/0008709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82" y="-144463"/>
            <a:ext cx="9231582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AutoShape 6" descr="Картинки по запросу шаблони презентац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6033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Регіональний  центр </a:t>
            </a:r>
            <a:r>
              <a:rPr lang="ru-RU" sz="2000" b="1" dirty="0" err="1"/>
              <a:t>професійно</a:t>
            </a:r>
            <a:r>
              <a:rPr lang="en-US" sz="2000" b="1" dirty="0"/>
              <a:t> </a:t>
            </a:r>
            <a:r>
              <a:rPr lang="ru-RU" sz="2000" b="1" dirty="0"/>
              <a:t>- технічної освіти № 1 </a:t>
            </a:r>
          </a:p>
          <a:p>
            <a:pPr algn="ctr"/>
            <a:r>
              <a:rPr lang="ru-RU" sz="2000" b="1" dirty="0"/>
              <a:t>м. Кременчука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975" y="1340768"/>
            <a:ext cx="8550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2">
                    <a:lumMod val="50000"/>
                  </a:schemeClr>
                </a:solidFill>
              </a:rPr>
              <a:t>ВІРТУАЛЬНА </a:t>
            </a:r>
          </a:p>
          <a:p>
            <a:pPr algn="ctr"/>
            <a:r>
              <a:rPr lang="uk-UA" sz="4000" b="1" i="1" dirty="0">
                <a:solidFill>
                  <a:schemeClr val="accent2">
                    <a:lumMod val="50000"/>
                  </a:schemeClr>
                </a:solidFill>
              </a:rPr>
              <a:t>ВИСТАВКА – РЕКВІЄМ:</a:t>
            </a:r>
            <a:endParaRPr lang="uk-UA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5445224"/>
            <a:ext cx="6014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81514"/>
                </a:solidFill>
              </a:rPr>
              <a:t>Підготували:</a:t>
            </a:r>
          </a:p>
          <a:p>
            <a:r>
              <a:rPr lang="uk-UA" sz="2400" b="1" dirty="0">
                <a:solidFill>
                  <a:srgbClr val="381514"/>
                </a:solidFill>
              </a:rPr>
              <a:t>Завідувач бібліотеки Світлана Безкровна</a:t>
            </a:r>
          </a:p>
          <a:p>
            <a:r>
              <a:rPr lang="uk-UA" sz="2400" b="1" dirty="0">
                <a:solidFill>
                  <a:srgbClr val="381514"/>
                </a:solidFill>
              </a:rPr>
              <a:t>Бібліотекар Олеся  Микитенко.</a:t>
            </a:r>
            <a:endParaRPr lang="ru-RU" sz="2400" b="1" dirty="0">
              <a:solidFill>
                <a:srgbClr val="381514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Голодомор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8"/>
          <a:stretch/>
        </p:blipFill>
        <p:spPr bwMode="auto">
          <a:xfrm>
            <a:off x="0" y="-243408"/>
            <a:ext cx="9144000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962571"/>
      </p:ext>
    </p:extLst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3"/>
            <a:ext cx="9144000" cy="702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Изображение%2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86409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76673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>
                <a:solidFill>
                  <a:schemeClr val="accent6">
                    <a:lumMod val="50000"/>
                  </a:schemeClr>
                </a:solidFill>
              </a:rPr>
              <a:t>Дякуємо за увагу!</a:t>
            </a:r>
          </a:p>
          <a:p>
            <a:endParaRPr lang="uk-UA" sz="6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До зустрічі в бібліотеці</a:t>
            </a:r>
            <a:r>
              <a:rPr lang="uk-UA" sz="3600" b="1" dirty="0">
                <a:solidFill>
                  <a:srgbClr val="C00000"/>
                </a:solidFill>
              </a:rPr>
              <a:t>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Картинки по запросу шаблони презентац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1\Desktop\gol_k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" y="7937"/>
            <a:ext cx="9133418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660147023_1-kartinkin-net-p-fon-dlya-prezentatsii-pole-krasiv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i="1" dirty="0"/>
              <a:t>Голодомор 1932-33 </a:t>
            </a:r>
            <a:r>
              <a:rPr lang="ru-RU" sz="2900" b="1" i="1" dirty="0" err="1"/>
              <a:t>років</a:t>
            </a:r>
            <a:r>
              <a:rPr lang="ru-RU" sz="2900" b="1" i="1" dirty="0"/>
              <a:t> </a:t>
            </a:r>
            <a:r>
              <a:rPr lang="ru-RU" sz="2900" b="1" i="1" dirty="0" err="1"/>
              <a:t>є</a:t>
            </a:r>
            <a:r>
              <a:rPr lang="ru-RU" sz="2900" b="1" i="1" dirty="0"/>
              <a:t> </a:t>
            </a:r>
            <a:r>
              <a:rPr lang="ru-RU" sz="2900" b="1" i="1" dirty="0" err="1"/>
              <a:t>однією</a:t>
            </a:r>
            <a:r>
              <a:rPr lang="ru-RU" sz="2900" b="1" i="1" dirty="0"/>
              <a:t> </a:t>
            </a:r>
            <a:r>
              <a:rPr lang="ru-RU" sz="2900" b="1" i="1" dirty="0" err="1"/>
              <a:t>з</a:t>
            </a:r>
            <a:r>
              <a:rPr lang="ru-RU" sz="2900" b="1" i="1" dirty="0"/>
              <a:t> </a:t>
            </a:r>
            <a:r>
              <a:rPr lang="ru-RU" sz="2900" b="1" i="1" dirty="0" err="1"/>
              <a:t>найбільших</a:t>
            </a:r>
            <a:r>
              <a:rPr lang="ru-RU" sz="2900" b="1" i="1" dirty="0"/>
              <a:t> </a:t>
            </a:r>
            <a:r>
              <a:rPr lang="ru-RU" sz="2900" b="1" i="1" dirty="0" err="1"/>
              <a:t>трагедій</a:t>
            </a:r>
            <a:r>
              <a:rPr lang="ru-RU" sz="2900" b="1" i="1" dirty="0"/>
              <a:t> в </a:t>
            </a:r>
            <a:r>
              <a:rPr lang="ru-RU" sz="2900" b="1" i="1" dirty="0" err="1"/>
              <a:t>історії</a:t>
            </a:r>
            <a:r>
              <a:rPr lang="ru-RU" sz="2900" b="1" i="1" dirty="0"/>
              <a:t> </a:t>
            </a:r>
            <a:r>
              <a:rPr lang="ru-RU" sz="2900" b="1" i="1" dirty="0" err="1"/>
              <a:t>українського</a:t>
            </a:r>
            <a:r>
              <a:rPr lang="ru-RU" sz="2900" b="1" i="1" dirty="0"/>
              <a:t> народу. </a:t>
            </a:r>
            <a:r>
              <a:rPr lang="ru-RU" sz="2900" b="1" i="1" dirty="0" err="1"/>
              <a:t>Понад</a:t>
            </a:r>
            <a:r>
              <a:rPr lang="ru-RU" sz="2900" b="1" i="1" dirty="0"/>
              <a:t> </a:t>
            </a:r>
            <a:r>
              <a:rPr lang="ru-RU" sz="2900" b="1" i="1" dirty="0" err="1"/>
              <a:t>півстоліття</a:t>
            </a:r>
            <a:r>
              <a:rPr lang="ru-RU" sz="2900" b="1" i="1" dirty="0"/>
              <a:t> </a:t>
            </a:r>
            <a:r>
              <a:rPr lang="ru-RU" sz="2900" b="1" i="1" dirty="0" err="1"/>
              <a:t>ця</a:t>
            </a:r>
            <a:r>
              <a:rPr lang="ru-RU" sz="2900" b="1" i="1" dirty="0"/>
              <a:t> </a:t>
            </a:r>
            <a:r>
              <a:rPr lang="ru-RU" sz="2900" b="1" i="1" dirty="0" err="1"/>
              <a:t>жахлива</a:t>
            </a:r>
            <a:r>
              <a:rPr lang="ru-RU" sz="2900" b="1" i="1" dirty="0"/>
              <a:t> </a:t>
            </a:r>
            <a:r>
              <a:rPr lang="ru-RU" sz="2900" b="1" i="1" dirty="0" err="1"/>
              <a:t>сторінка</a:t>
            </a:r>
            <a:r>
              <a:rPr lang="ru-RU" sz="2900" b="1" i="1" dirty="0"/>
              <a:t> в </a:t>
            </a:r>
            <a:r>
              <a:rPr lang="ru-RU" sz="2900" b="1" i="1" dirty="0" err="1"/>
              <a:t>історії</a:t>
            </a:r>
            <a:r>
              <a:rPr lang="ru-RU" sz="2900" b="1" i="1" dirty="0"/>
              <a:t> </a:t>
            </a:r>
            <a:r>
              <a:rPr lang="ru-RU" sz="2900" b="1" i="1" dirty="0" err="1"/>
              <a:t>України</a:t>
            </a:r>
            <a:r>
              <a:rPr lang="ru-RU" sz="2900" b="1" i="1" dirty="0"/>
              <a:t> </a:t>
            </a:r>
            <a:r>
              <a:rPr lang="ru-RU" sz="2900" b="1" i="1" dirty="0" err="1"/>
              <a:t>замовчувалася</a:t>
            </a:r>
            <a:r>
              <a:rPr lang="ru-RU" sz="2900" b="1" i="1" dirty="0"/>
              <a:t> </a:t>
            </a:r>
            <a:r>
              <a:rPr lang="ru-RU" sz="2900" b="1" i="1" dirty="0" err="1"/>
              <a:t>і</a:t>
            </a:r>
            <a:r>
              <a:rPr lang="ru-RU" sz="2900" b="1" i="1" dirty="0"/>
              <a:t> </a:t>
            </a:r>
            <a:r>
              <a:rPr lang="ru-RU" sz="2900" b="1" i="1" dirty="0" err="1"/>
              <a:t>тільки</a:t>
            </a:r>
            <a:r>
              <a:rPr lang="ru-RU" sz="2900" b="1" i="1" dirty="0"/>
              <a:t> </a:t>
            </a:r>
            <a:r>
              <a:rPr lang="ru-RU" sz="2900" b="1" i="1" dirty="0" err="1"/>
              <a:t>в</a:t>
            </a:r>
            <a:r>
              <a:rPr lang="ru-RU" sz="2900" b="1" i="1" dirty="0"/>
              <a:t> </a:t>
            </a:r>
            <a:r>
              <a:rPr lang="ru-RU" sz="2900" b="1" i="1" dirty="0" err="1"/>
              <a:t>кінці</a:t>
            </a:r>
            <a:r>
              <a:rPr lang="ru-RU" sz="2900" b="1" i="1" dirty="0"/>
              <a:t> </a:t>
            </a:r>
            <a:r>
              <a:rPr lang="en-AU" sz="2900" b="1" i="1" dirty="0"/>
              <a:t>XX </a:t>
            </a:r>
            <a:r>
              <a:rPr lang="ru-RU" sz="2900" b="1" i="1" dirty="0" err="1"/>
              <a:t>століття</a:t>
            </a:r>
            <a:r>
              <a:rPr lang="ru-RU" sz="2900" b="1" i="1" dirty="0"/>
              <a:t> </a:t>
            </a:r>
            <a:r>
              <a:rPr lang="ru-RU" sz="2900" b="1" i="1" dirty="0" err="1"/>
              <a:t>з'явилися</a:t>
            </a:r>
            <a:r>
              <a:rPr lang="ru-RU" sz="2900" b="1" i="1" dirty="0"/>
              <a:t> </a:t>
            </a:r>
            <a:r>
              <a:rPr lang="ru-RU" sz="2900" b="1" i="1" dirty="0" err="1"/>
              <a:t>перші</a:t>
            </a:r>
            <a:r>
              <a:rPr lang="ru-RU" sz="2900" b="1" i="1" dirty="0"/>
              <a:t> </a:t>
            </a:r>
            <a:r>
              <a:rPr lang="ru-RU" sz="2900" b="1" i="1" dirty="0" err="1"/>
              <a:t>публікації</a:t>
            </a:r>
            <a:r>
              <a:rPr lang="ru-RU" sz="2900" b="1" i="1" dirty="0"/>
              <a:t>, </a:t>
            </a:r>
            <a:r>
              <a:rPr lang="ru-RU" sz="2900" b="1" i="1" dirty="0" err="1"/>
              <a:t>дослідження</a:t>
            </a:r>
            <a:r>
              <a:rPr lang="ru-RU" sz="2900" b="1" i="1" dirty="0"/>
              <a:t>, </a:t>
            </a:r>
            <a:r>
              <a:rPr lang="ru-RU" sz="2900" b="1" i="1" dirty="0" err="1"/>
              <a:t>почався</a:t>
            </a:r>
            <a:r>
              <a:rPr lang="ru-RU" sz="2900" b="1" i="1" dirty="0"/>
              <a:t> </a:t>
            </a:r>
            <a:r>
              <a:rPr lang="ru-RU" sz="2900" b="1" i="1" dirty="0" err="1"/>
              <a:t>запис</a:t>
            </a:r>
            <a:r>
              <a:rPr lang="ru-RU" sz="2900" b="1" i="1" dirty="0"/>
              <a:t> </a:t>
            </a:r>
            <a:r>
              <a:rPr lang="ru-RU" sz="2900" b="1" i="1" dirty="0" err="1"/>
              <a:t>спогадів</a:t>
            </a:r>
            <a:r>
              <a:rPr lang="ru-RU" sz="2900" b="1" i="1" dirty="0"/>
              <a:t> </a:t>
            </a:r>
            <a:r>
              <a:rPr lang="ru-RU" sz="2900" b="1" i="1" dirty="0" err="1"/>
              <a:t>очевидців</a:t>
            </a:r>
            <a:r>
              <a:rPr lang="ru-RU" sz="2900" b="1" i="1" dirty="0"/>
              <a:t>, </a:t>
            </a:r>
            <a:r>
              <a:rPr lang="ru-RU" sz="2900" b="1" i="1" dirty="0" err="1"/>
              <a:t>видання</a:t>
            </a:r>
            <a:r>
              <a:rPr lang="ru-RU" sz="2900" b="1" i="1" dirty="0"/>
              <a:t> </a:t>
            </a:r>
            <a:r>
              <a:rPr lang="ru-RU" sz="2900" b="1" i="1" dirty="0" err="1"/>
              <a:t>збірок</a:t>
            </a:r>
            <a:r>
              <a:rPr lang="ru-RU" sz="2900" b="1" i="1" dirty="0"/>
              <a:t> </a:t>
            </a:r>
            <a:r>
              <a:rPr lang="ru-RU" sz="2900" b="1" i="1" dirty="0" err="1"/>
              <a:t>архівних</a:t>
            </a:r>
            <a:r>
              <a:rPr lang="ru-RU" sz="2900" b="1" i="1" dirty="0"/>
              <a:t> </a:t>
            </a:r>
            <a:r>
              <a:rPr lang="ru-RU" sz="2900" b="1" i="1" dirty="0" err="1"/>
              <a:t>документів</a:t>
            </a:r>
            <a:r>
              <a:rPr lang="ru-RU" sz="2900" b="1" i="1" dirty="0"/>
              <a:t>, </a:t>
            </a:r>
            <a:r>
              <a:rPr lang="ru-RU" sz="2900" b="1" i="1" dirty="0" err="1"/>
              <a:t>спогадів</a:t>
            </a:r>
            <a:r>
              <a:rPr lang="ru-RU" sz="2900" b="1" i="1" dirty="0"/>
              <a:t>, </a:t>
            </a:r>
            <a:r>
              <a:rPr lang="ru-RU" sz="2900" b="1" i="1" dirty="0" err="1"/>
              <a:t>увічнення</a:t>
            </a:r>
            <a:r>
              <a:rPr lang="ru-RU" sz="2900" b="1" i="1" dirty="0"/>
              <a:t> </a:t>
            </a:r>
            <a:r>
              <a:rPr lang="ru-RU" sz="2900" b="1" i="1" dirty="0" err="1"/>
              <a:t>пам'яті</a:t>
            </a:r>
            <a:r>
              <a:rPr lang="ru-RU" sz="2900" b="1" i="1" dirty="0"/>
              <a:t> жертв Голодомору.</a:t>
            </a:r>
            <a:endParaRPr lang="ru-RU" sz="2900" b="1" dirty="0"/>
          </a:p>
          <a:p>
            <a:r>
              <a:rPr lang="ru-RU" sz="2900" b="1" i="1" dirty="0"/>
              <a:t>З метою </a:t>
            </a:r>
            <a:r>
              <a:rPr lang="ru-RU" sz="2900" b="1" i="1" dirty="0" err="1"/>
              <a:t>гідного</a:t>
            </a:r>
            <a:r>
              <a:rPr lang="ru-RU" sz="2900" b="1" i="1" dirty="0"/>
              <a:t>  </a:t>
            </a:r>
            <a:r>
              <a:rPr lang="ru-RU" sz="2900" b="1" i="1" dirty="0" err="1"/>
              <a:t>вшанування</a:t>
            </a:r>
            <a:r>
              <a:rPr lang="ru-RU" sz="2900" b="1" i="1" dirty="0"/>
              <a:t> </a:t>
            </a:r>
            <a:r>
              <a:rPr lang="ru-RU" sz="2900" b="1" i="1" dirty="0" err="1"/>
              <a:t>пам’яті</a:t>
            </a:r>
            <a:r>
              <a:rPr lang="ru-RU" sz="2900" b="1" i="1" dirty="0"/>
              <a:t> жертв геноциду </a:t>
            </a:r>
            <a:r>
              <a:rPr lang="ru-RU" sz="2900" b="1" i="1" dirty="0" err="1"/>
              <a:t>українського</a:t>
            </a:r>
            <a:r>
              <a:rPr lang="ru-RU" sz="2900" b="1" i="1" dirty="0"/>
              <a:t> народу  </a:t>
            </a:r>
            <a:r>
              <a:rPr lang="ru-RU" sz="2900" b="1" i="1" dirty="0" err="1"/>
              <a:t>бібліотека</a:t>
            </a:r>
            <a:r>
              <a:rPr lang="ru-RU" sz="2900" b="1" i="1" dirty="0"/>
              <a:t> </a:t>
            </a:r>
            <a:r>
              <a:rPr lang="ru-RU" sz="2900" b="1" i="1" dirty="0" err="1"/>
              <a:t>рекомендує</a:t>
            </a:r>
            <a:r>
              <a:rPr lang="ru-RU" sz="2900" b="1" i="1" dirty="0"/>
              <a:t> книги  </a:t>
            </a:r>
            <a:r>
              <a:rPr lang="ru-RU" sz="2900" b="1" i="1" dirty="0" err="1"/>
              <a:t>які</a:t>
            </a:r>
            <a:r>
              <a:rPr lang="ru-RU" sz="2900" b="1" i="1" dirty="0"/>
              <a:t> </a:t>
            </a:r>
            <a:r>
              <a:rPr lang="ru-RU" sz="2900" b="1" i="1" dirty="0" err="1"/>
              <a:t>присвячені</a:t>
            </a:r>
            <a:r>
              <a:rPr lang="ru-RU" sz="2900" b="1" i="1" dirty="0"/>
              <a:t> </a:t>
            </a:r>
            <a:r>
              <a:rPr lang="ru-RU" sz="2900" b="1" i="1" dirty="0" err="1"/>
              <a:t>цій</a:t>
            </a:r>
            <a:r>
              <a:rPr lang="ru-RU" sz="2900" b="1" i="1" dirty="0"/>
              <a:t> </a:t>
            </a:r>
            <a:r>
              <a:rPr lang="ru-RU" sz="2900" b="1" i="1" dirty="0" err="1"/>
              <a:t>трагічній</a:t>
            </a:r>
            <a:r>
              <a:rPr lang="ru-RU" sz="2900" b="1" i="1" dirty="0"/>
              <a:t> </a:t>
            </a:r>
            <a:r>
              <a:rPr lang="ru-RU" sz="2900" b="1" i="1" dirty="0" err="1"/>
              <a:t>сторінці</a:t>
            </a:r>
            <a:r>
              <a:rPr lang="ru-RU" sz="2900" b="1" i="1" dirty="0"/>
              <a:t> </a:t>
            </a:r>
            <a:r>
              <a:rPr lang="ru-RU" sz="2900" b="1" i="1" dirty="0" err="1"/>
              <a:t>нашої</a:t>
            </a:r>
            <a:r>
              <a:rPr lang="ru-RU" sz="2900" b="1" i="1" dirty="0"/>
              <a:t> </a:t>
            </a:r>
            <a:r>
              <a:rPr lang="ru-RU" sz="2900" b="1" i="1" dirty="0" err="1"/>
              <a:t>історії</a:t>
            </a:r>
            <a:r>
              <a:rPr lang="ru-RU" sz="2900" b="1" i="1" dirty="0"/>
              <a:t>.</a:t>
            </a:r>
            <a:endParaRPr lang="ru-RU" sz="2900" b="1" dirty="0"/>
          </a:p>
          <a:p>
            <a:pPr>
              <a:buNone/>
            </a:pPr>
            <a:br>
              <a:rPr lang="ru-RU" sz="2900" b="1" dirty="0">
                <a:solidFill>
                  <a:srgbClr val="0070C0"/>
                </a:solidFill>
              </a:rPr>
            </a:br>
            <a:endParaRPr lang="ru-RU" sz="29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660147023_1-kartinkin-net-p-fon-dlya-prezentatsii-pole-krasiv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285728"/>
            <a:ext cx="788839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60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Бібліотека рекомендує  книги</a:t>
            </a:r>
            <a:endParaRPr lang="ru-RU" sz="6000" b="1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2500330" cy="3232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714744" y="3143248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посилання:</a:t>
            </a:r>
            <a:r>
              <a:rPr lang="en-AU" sz="2800" b="1" dirty="0">
                <a:solidFill>
                  <a:srgbClr val="7030A0"/>
                </a:solidFill>
              </a:rPr>
              <a:t> </a:t>
            </a:r>
            <a:r>
              <a:rPr lang="en-AU" sz="2800" u="sng" dirty="0">
                <a:solidFill>
                  <a:srgbClr val="7030A0"/>
                </a:solidFill>
                <a:hlinkClick r:id="rId4"/>
              </a:rPr>
              <a:t>http://resource.history.org.ua/item/0008709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660147023_1-kartinkin-net-p-fon-dlya-prezentatsii-pole-krasiv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71800" y="1142985"/>
            <a:ext cx="622935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dirty="0"/>
              <a:t>Книга «Голодомор у </a:t>
            </a:r>
            <a:r>
              <a:rPr lang="ru-RU" sz="2100" b="1" i="1" dirty="0" err="1"/>
              <a:t>першій</a:t>
            </a:r>
            <a:r>
              <a:rPr lang="ru-RU" sz="2100" b="1" i="1" dirty="0"/>
              <a:t> </a:t>
            </a:r>
            <a:r>
              <a:rPr lang="ru-RU" sz="2100" b="1" i="1" dirty="0" err="1"/>
              <a:t>столиці</a:t>
            </a:r>
            <a:r>
              <a:rPr lang="ru-RU" sz="2100" b="1" i="1" dirty="0"/>
              <a:t>» </a:t>
            </a:r>
            <a:r>
              <a:rPr lang="ru-RU" sz="2100" b="1" i="1" dirty="0" err="1"/>
              <a:t>висвітлює</a:t>
            </a:r>
            <a:r>
              <a:rPr lang="ru-RU" sz="2100" b="1" i="1" dirty="0"/>
              <a:t> </a:t>
            </a:r>
            <a:r>
              <a:rPr lang="ru-RU" sz="2100" b="1" i="1" dirty="0" err="1"/>
              <a:t>трагічні</a:t>
            </a:r>
            <a:r>
              <a:rPr lang="ru-RU" sz="2100" b="1" i="1" dirty="0"/>
              <a:t> </a:t>
            </a:r>
            <a:r>
              <a:rPr lang="ru-RU" sz="2100" b="1" i="1" dirty="0" err="1"/>
              <a:t>події</a:t>
            </a:r>
            <a:r>
              <a:rPr lang="ru-RU" sz="2100" b="1" i="1" dirty="0"/>
              <a:t>, </a:t>
            </a:r>
            <a:r>
              <a:rPr lang="ru-RU" sz="2100" b="1" i="1" dirty="0" err="1"/>
              <a:t>пов’язані</a:t>
            </a:r>
            <a:r>
              <a:rPr lang="ru-RU" sz="2100" b="1" i="1" dirty="0"/>
              <a:t> </a:t>
            </a:r>
            <a:r>
              <a:rPr lang="ru-RU" sz="2100" b="1" i="1" dirty="0" err="1"/>
              <a:t>з</a:t>
            </a:r>
            <a:r>
              <a:rPr lang="ru-RU" sz="2100" b="1" i="1" dirty="0"/>
              <a:t> Голодомором 1932 – 1933 </a:t>
            </a:r>
            <a:r>
              <a:rPr lang="ru-RU" sz="2100" b="1" i="1" dirty="0" err="1"/>
              <a:t>років</a:t>
            </a:r>
            <a:r>
              <a:rPr lang="ru-RU" sz="2100" b="1" i="1" dirty="0"/>
              <a:t> у м. </a:t>
            </a:r>
            <a:r>
              <a:rPr lang="ru-RU" sz="2100" b="1" i="1" dirty="0" err="1"/>
              <a:t>Харкові</a:t>
            </a:r>
            <a:r>
              <a:rPr lang="ru-RU" sz="2100" b="1" i="1" dirty="0"/>
              <a:t>. </a:t>
            </a:r>
            <a:r>
              <a:rPr lang="ru-RU" sz="2100" b="1" i="1" dirty="0" err="1"/>
              <a:t>Автори-упорядники</a:t>
            </a:r>
            <a:r>
              <a:rPr lang="ru-RU" sz="2100" b="1" i="1" dirty="0"/>
              <a:t> </a:t>
            </a:r>
            <a:r>
              <a:rPr lang="ru-RU" sz="2100" b="1" i="1" dirty="0" err="1"/>
              <a:t>доводять</a:t>
            </a:r>
            <a:r>
              <a:rPr lang="ru-RU" sz="2100" b="1" i="1" dirty="0"/>
              <a:t>, </a:t>
            </a:r>
            <a:r>
              <a:rPr lang="ru-RU" sz="2100" b="1" i="1" dirty="0" err="1"/>
              <a:t>що</a:t>
            </a:r>
            <a:r>
              <a:rPr lang="ru-RU" sz="2100" b="1" i="1" dirty="0"/>
              <a:t> </a:t>
            </a:r>
            <a:r>
              <a:rPr lang="ru-RU" sz="2100" b="1" i="1" dirty="0" err="1"/>
              <a:t>цей</a:t>
            </a:r>
            <a:r>
              <a:rPr lang="ru-RU" sz="2100" b="1" i="1" dirty="0"/>
              <a:t> Голодомор створено штучно, </a:t>
            </a:r>
            <a:r>
              <a:rPr lang="ru-RU" sz="2100" b="1" i="1" dirty="0" err="1"/>
              <a:t>він</a:t>
            </a:r>
            <a:r>
              <a:rPr lang="ru-RU" sz="2100" b="1" i="1" dirty="0"/>
              <a:t> </a:t>
            </a:r>
            <a:r>
              <a:rPr lang="ru-RU" sz="2100" b="1" i="1" dirty="0" err="1"/>
              <a:t>був</a:t>
            </a:r>
            <a:r>
              <a:rPr lang="ru-RU" sz="2100" b="1" i="1" dirty="0"/>
              <a:t> добре </a:t>
            </a:r>
            <a:r>
              <a:rPr lang="ru-RU" sz="2100" b="1" i="1" dirty="0" err="1"/>
              <a:t>спланованою</a:t>
            </a:r>
            <a:r>
              <a:rPr lang="ru-RU" sz="2100" b="1" i="1" dirty="0"/>
              <a:t> </a:t>
            </a:r>
            <a:r>
              <a:rPr lang="ru-RU" sz="2100" b="1" i="1" dirty="0" err="1"/>
              <a:t>акцією</a:t>
            </a:r>
            <a:r>
              <a:rPr lang="ru-RU" sz="2100" b="1" i="1" dirty="0"/>
              <a:t> </a:t>
            </a:r>
            <a:r>
              <a:rPr lang="ru-RU" sz="2100" b="1" i="1" dirty="0" err="1"/>
              <a:t>влади</a:t>
            </a:r>
            <a:r>
              <a:rPr lang="ru-RU" sz="2100" b="1" i="1" dirty="0"/>
              <a:t>. </a:t>
            </a:r>
            <a:r>
              <a:rPr lang="ru-RU" sz="2100" b="1" i="1" dirty="0" err="1"/>
              <a:t>Підставою</a:t>
            </a:r>
            <a:r>
              <a:rPr lang="ru-RU" sz="2100" b="1" i="1" dirty="0"/>
              <a:t> так </a:t>
            </a:r>
            <a:r>
              <a:rPr lang="ru-RU" sz="2100" b="1" i="1" dirty="0" err="1"/>
              <a:t>стверджувати</a:t>
            </a:r>
            <a:r>
              <a:rPr lang="ru-RU" sz="2100" b="1" i="1" dirty="0"/>
              <a:t> </a:t>
            </a:r>
            <a:r>
              <a:rPr lang="ru-RU" sz="2100" b="1" i="1" dirty="0" err="1"/>
              <a:t>їм</a:t>
            </a:r>
            <a:r>
              <a:rPr lang="ru-RU" sz="2100" b="1" i="1" dirty="0"/>
              <a:t> послужили </a:t>
            </a:r>
            <a:r>
              <a:rPr lang="ru-RU" sz="2100" b="1" i="1" dirty="0" err="1"/>
              <a:t>архівні</a:t>
            </a:r>
            <a:r>
              <a:rPr lang="ru-RU" sz="2100" b="1" i="1" dirty="0"/>
              <a:t> </a:t>
            </a:r>
            <a:r>
              <a:rPr lang="ru-RU" sz="2100" b="1" i="1" dirty="0" err="1"/>
              <a:t>документи</a:t>
            </a:r>
            <a:r>
              <a:rPr lang="ru-RU" sz="2100" b="1" i="1" dirty="0"/>
              <a:t> та </a:t>
            </a:r>
            <a:r>
              <a:rPr lang="ru-RU" sz="2100" b="1" i="1" dirty="0" err="1"/>
              <a:t>свідчення</a:t>
            </a:r>
            <a:r>
              <a:rPr lang="ru-RU" sz="2100" b="1" i="1" dirty="0"/>
              <a:t> </a:t>
            </a:r>
            <a:r>
              <a:rPr lang="ru-RU" sz="2100" b="1" i="1" dirty="0" err="1"/>
              <a:t>очевидців</a:t>
            </a:r>
            <a:r>
              <a:rPr lang="ru-RU" sz="2100" b="1" i="1" dirty="0"/>
              <a:t> </a:t>
            </a:r>
            <a:r>
              <a:rPr lang="ru-RU" sz="2100" b="1" i="1" dirty="0" err="1"/>
              <a:t>подій</a:t>
            </a:r>
            <a:r>
              <a:rPr lang="ru-RU" sz="2100" b="1" i="1" dirty="0"/>
              <a:t>. </a:t>
            </a:r>
            <a:r>
              <a:rPr lang="ru-RU" sz="2100" b="1" i="1" dirty="0" err="1"/>
              <a:t>Ігор</a:t>
            </a:r>
            <a:r>
              <a:rPr lang="ru-RU" sz="2100" b="1" i="1" dirty="0"/>
              <a:t> </a:t>
            </a:r>
            <a:r>
              <a:rPr lang="ru-RU" sz="2100" b="1" i="1" dirty="0" err="1"/>
              <a:t>Шуйський</a:t>
            </a:r>
            <a:r>
              <a:rPr lang="ru-RU" sz="2100" b="1" i="1" dirty="0"/>
              <a:t> </a:t>
            </a:r>
            <a:r>
              <a:rPr lang="ru-RU" sz="2100" b="1" i="1" dirty="0" err="1"/>
              <a:t>навів</a:t>
            </a:r>
            <a:r>
              <a:rPr lang="ru-RU" sz="2100" b="1" i="1" dirty="0"/>
              <a:t> </a:t>
            </a:r>
            <a:r>
              <a:rPr lang="ru-RU" sz="2100" b="1" i="1" dirty="0" err="1"/>
              <a:t>сторінки</a:t>
            </a:r>
            <a:r>
              <a:rPr lang="ru-RU" sz="2100" b="1" i="1" dirty="0"/>
              <a:t> </a:t>
            </a:r>
            <a:r>
              <a:rPr lang="ru-RU" sz="2100" b="1" i="1" dirty="0" err="1"/>
              <a:t>щоденників</a:t>
            </a:r>
            <a:r>
              <a:rPr lang="ru-RU" sz="2100" b="1" i="1" dirty="0"/>
              <a:t>, </a:t>
            </a:r>
            <a:r>
              <a:rPr lang="ru-RU" sz="2100" b="1" i="1" dirty="0" err="1"/>
              <a:t>свідчень</a:t>
            </a:r>
            <a:r>
              <a:rPr lang="ru-RU" sz="2100" b="1" i="1" dirty="0"/>
              <a:t> </a:t>
            </a:r>
            <a:r>
              <a:rPr lang="ru-RU" sz="2100" b="1" i="1" dirty="0" err="1"/>
              <a:t>громадян</a:t>
            </a:r>
            <a:r>
              <a:rPr lang="ru-RU" sz="2100" b="1" i="1" dirty="0"/>
              <a:t>, </a:t>
            </a:r>
            <a:r>
              <a:rPr lang="ru-RU" sz="2100" b="1" i="1" dirty="0" err="1"/>
              <a:t>покараних</a:t>
            </a:r>
            <a:r>
              <a:rPr lang="ru-RU" sz="2100" b="1" i="1" dirty="0"/>
              <a:t> за </a:t>
            </a:r>
            <a:r>
              <a:rPr lang="ru-RU" sz="2100" b="1" i="1" dirty="0" err="1"/>
              <a:t>радянської</a:t>
            </a:r>
            <a:r>
              <a:rPr lang="ru-RU" sz="2100" b="1" i="1" dirty="0"/>
              <a:t> </a:t>
            </a:r>
            <a:r>
              <a:rPr lang="ru-RU" sz="2100" b="1" i="1" dirty="0" err="1"/>
              <a:t>доби</a:t>
            </a:r>
            <a:r>
              <a:rPr lang="ru-RU" sz="2100" b="1" i="1" dirty="0"/>
              <a:t> у </a:t>
            </a:r>
            <a:r>
              <a:rPr lang="ru-RU" sz="2100" b="1" i="1" dirty="0" err="1"/>
              <a:t>кримінальному</a:t>
            </a:r>
            <a:r>
              <a:rPr lang="ru-RU" sz="2100" b="1" i="1" dirty="0"/>
              <a:t> порядку за </a:t>
            </a:r>
            <a:r>
              <a:rPr lang="ru-RU" sz="2100" b="1" i="1" dirty="0" err="1"/>
              <a:t>розповсюдження</a:t>
            </a:r>
            <a:r>
              <a:rPr lang="ru-RU" sz="2100" b="1" i="1" dirty="0"/>
              <a:t> </a:t>
            </a:r>
            <a:r>
              <a:rPr lang="ru-RU" sz="2100" b="1" i="1" dirty="0" err="1"/>
              <a:t>інформації</a:t>
            </a:r>
            <a:r>
              <a:rPr lang="ru-RU" sz="2100" b="1" i="1" dirty="0"/>
              <a:t> про </a:t>
            </a:r>
            <a:r>
              <a:rPr lang="ru-RU" sz="2100" b="1" i="1" dirty="0" err="1"/>
              <a:t>штучний</a:t>
            </a:r>
            <a:r>
              <a:rPr lang="ru-RU" sz="2100" b="1" i="1" dirty="0"/>
              <a:t> характер голоду 1932 – 1933 </a:t>
            </a:r>
            <a:r>
              <a:rPr lang="ru-RU" sz="2100" b="1" i="1" dirty="0" err="1"/>
              <a:t>років</a:t>
            </a:r>
            <a:r>
              <a:rPr lang="ru-RU" sz="2100" b="1" i="1" dirty="0"/>
              <a:t> в </a:t>
            </a:r>
            <a:r>
              <a:rPr lang="ru-RU" sz="2100" b="1" i="1" dirty="0" err="1"/>
              <a:t>Україні</a:t>
            </a:r>
            <a:r>
              <a:rPr lang="ru-RU" sz="2100" b="1" i="1" dirty="0"/>
              <a:t>. У </a:t>
            </a:r>
            <a:r>
              <a:rPr lang="ru-RU" sz="2100" b="1" i="1" dirty="0" err="1"/>
              <a:t>книзі</a:t>
            </a:r>
            <a:r>
              <a:rPr lang="ru-RU" sz="2100" b="1" i="1" dirty="0"/>
              <a:t> </a:t>
            </a:r>
            <a:r>
              <a:rPr lang="ru-RU" sz="2100" b="1" i="1" dirty="0" err="1"/>
              <a:t>також</a:t>
            </a:r>
            <a:r>
              <a:rPr lang="ru-RU" sz="2100" b="1" i="1" dirty="0"/>
              <a:t> </a:t>
            </a:r>
            <a:r>
              <a:rPr lang="ru-RU" sz="2100" b="1" i="1" dirty="0" err="1"/>
              <a:t>приведені</a:t>
            </a:r>
            <a:r>
              <a:rPr lang="ru-RU" sz="2100" b="1" i="1" dirty="0"/>
              <a:t> </a:t>
            </a:r>
            <a:r>
              <a:rPr lang="ru-RU" sz="2100" b="1" i="1" dirty="0" err="1"/>
              <a:t>окремі</a:t>
            </a:r>
            <a:r>
              <a:rPr lang="ru-RU" sz="2100" b="1" i="1" dirty="0"/>
              <a:t> </a:t>
            </a:r>
            <a:r>
              <a:rPr lang="ru-RU" sz="2100" b="1" i="1" dirty="0" err="1"/>
              <a:t>наукові</a:t>
            </a:r>
            <a:r>
              <a:rPr lang="ru-RU" sz="2100" b="1" i="1" dirty="0"/>
              <a:t> </a:t>
            </a:r>
            <a:r>
              <a:rPr lang="ru-RU" sz="2100" b="1" i="1" dirty="0" err="1"/>
              <a:t>дослідження</a:t>
            </a:r>
            <a:r>
              <a:rPr lang="ru-RU" sz="2100" b="1" i="1" dirty="0"/>
              <a:t> про </a:t>
            </a:r>
            <a:r>
              <a:rPr lang="ru-RU" sz="2100" b="1" i="1" dirty="0" err="1"/>
              <a:t>негативний</a:t>
            </a:r>
            <a:r>
              <a:rPr lang="ru-RU" sz="2100" b="1" i="1" dirty="0"/>
              <a:t> характер </a:t>
            </a:r>
            <a:r>
              <a:rPr lang="ru-RU" sz="2100" b="1" i="1" dirty="0" err="1"/>
              <a:t>голодування</a:t>
            </a:r>
            <a:r>
              <a:rPr lang="ru-RU" sz="2100" b="1" i="1" dirty="0"/>
              <a:t> на </a:t>
            </a:r>
            <a:r>
              <a:rPr lang="ru-RU" sz="2100" b="1" i="1" dirty="0" err="1"/>
              <a:t>організм</a:t>
            </a:r>
            <a:r>
              <a:rPr lang="ru-RU" sz="2100" b="1" i="1" dirty="0"/>
              <a:t> </a:t>
            </a:r>
            <a:r>
              <a:rPr lang="ru-RU" sz="2100" b="1" i="1" dirty="0" err="1"/>
              <a:t>людини</a:t>
            </a:r>
            <a:r>
              <a:rPr lang="ru-RU" sz="2100" b="1" i="1" dirty="0"/>
              <a:t>. </a:t>
            </a:r>
            <a:r>
              <a:rPr lang="ru-RU" sz="2100" b="1" i="1" dirty="0" err="1"/>
              <a:t>Більшість</a:t>
            </a:r>
            <a:r>
              <a:rPr lang="ru-RU" sz="2100" b="1" i="1" dirty="0"/>
              <a:t> </a:t>
            </a:r>
            <a:r>
              <a:rPr lang="ru-RU" sz="2100" b="1" i="1" dirty="0" err="1"/>
              <a:t>запропонованих</a:t>
            </a:r>
            <a:r>
              <a:rPr lang="ru-RU" sz="2100" b="1" i="1" dirty="0"/>
              <a:t> </a:t>
            </a:r>
            <a:r>
              <a:rPr lang="ru-RU" sz="2100" b="1" i="1" dirty="0" err="1"/>
              <a:t>читачеві</a:t>
            </a:r>
            <a:r>
              <a:rPr lang="ru-RU" sz="2100" b="1" i="1" dirty="0"/>
              <a:t> </a:t>
            </a:r>
            <a:r>
              <a:rPr lang="ru-RU" sz="2100" b="1" i="1" dirty="0" err="1"/>
              <a:t>документів</a:t>
            </a:r>
            <a:r>
              <a:rPr lang="ru-RU" sz="2100" b="1" i="1" dirty="0"/>
              <a:t> </a:t>
            </a:r>
            <a:r>
              <a:rPr lang="ru-RU" sz="2100" b="1" i="1" dirty="0" err="1"/>
              <a:t>зберігалась</a:t>
            </a:r>
            <a:r>
              <a:rPr lang="ru-RU" sz="2100" b="1" i="1" dirty="0"/>
              <a:t> у </a:t>
            </a:r>
            <a:r>
              <a:rPr lang="ru-RU" sz="2100" b="1" i="1" dirty="0" err="1"/>
              <a:t>закритих</a:t>
            </a:r>
            <a:r>
              <a:rPr lang="ru-RU" sz="2100" b="1" i="1" dirty="0"/>
              <a:t> фондах </a:t>
            </a:r>
            <a:r>
              <a:rPr lang="ru-RU" sz="2100" b="1" i="1" dirty="0" err="1"/>
              <a:t>під</a:t>
            </a:r>
            <a:r>
              <a:rPr lang="ru-RU" sz="2100" b="1" i="1" dirty="0"/>
              <a:t> грифами </a:t>
            </a:r>
            <a:r>
              <a:rPr lang="ru-RU" sz="2100" b="1" i="1" dirty="0" err="1"/>
              <a:t>таємності</a:t>
            </a:r>
            <a:r>
              <a:rPr lang="ru-RU" sz="2100" b="1" i="1" dirty="0"/>
              <a:t>, через </a:t>
            </a:r>
            <a:r>
              <a:rPr lang="ru-RU" sz="2100" b="1" i="1" dirty="0" err="1"/>
              <a:t>що</a:t>
            </a:r>
            <a:r>
              <a:rPr lang="ru-RU" sz="2100" b="1" i="1" dirty="0"/>
              <a:t> вони </a:t>
            </a:r>
            <a:r>
              <a:rPr lang="ru-RU" sz="2100" b="1" i="1" dirty="0" err="1"/>
              <a:t>були</a:t>
            </a:r>
            <a:r>
              <a:rPr lang="ru-RU" sz="2100" b="1" i="1" dirty="0"/>
              <a:t> </a:t>
            </a:r>
            <a:r>
              <a:rPr lang="ru-RU" sz="2100" b="1" i="1" dirty="0" err="1"/>
              <a:t>недоступними</a:t>
            </a:r>
            <a:r>
              <a:rPr lang="ru-RU" sz="2100" b="1" i="1" dirty="0"/>
              <a:t> для </a:t>
            </a:r>
            <a:r>
              <a:rPr lang="ru-RU" sz="2100" b="1" i="1" dirty="0" err="1"/>
              <a:t>дослідників</a:t>
            </a:r>
            <a:r>
              <a:rPr lang="ru-RU" sz="2100" b="1" i="1" dirty="0"/>
              <a:t>.</a:t>
            </a:r>
            <a:br>
              <a:rPr lang="ru-RU" sz="2100" b="1" i="1" dirty="0">
                <a:solidFill>
                  <a:srgbClr val="7030A0"/>
                </a:solidFill>
              </a:rPr>
            </a:br>
            <a:endParaRPr lang="ru-RU" sz="21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Картинки по запросу Голодомор у першій столиц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12776"/>
            <a:ext cx="2333628" cy="32813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1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Голодомор у першій столиці/ Укладання І.В. Шуйського, </a:t>
            </a:r>
            <a:endParaRPr lang="en-US" sz="2400" b="1" dirty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В.А. Полянського; Передмова І.В. </a:t>
            </a:r>
            <a:r>
              <a:rPr lang="uk-UA" sz="2400" b="1" dirty="0" err="1">
                <a:solidFill>
                  <a:srgbClr val="7030A0"/>
                </a:solidFill>
              </a:rPr>
              <a:t>Шуйського.-</a:t>
            </a:r>
            <a:r>
              <a:rPr lang="uk-UA" sz="2400" b="1" dirty="0">
                <a:solidFill>
                  <a:srgbClr val="7030A0"/>
                </a:solidFill>
              </a:rPr>
              <a:t> Х., 2006. – 288 с.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Картинки по запросу улас самчук мар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828" y="1234553"/>
            <a:ext cx="271464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9472" y="1214422"/>
            <a:ext cx="61545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/>
              <a:t>Повість</a:t>
            </a:r>
            <a:r>
              <a:rPr lang="ru-RU" sz="2200" b="1" i="1" dirty="0"/>
              <a:t> «</a:t>
            </a:r>
            <a:r>
              <a:rPr lang="ru-RU" sz="2200" b="1" i="1" dirty="0" err="1"/>
              <a:t>Марія</a:t>
            </a:r>
            <a:r>
              <a:rPr lang="ru-RU" sz="2200" b="1" i="1" dirty="0"/>
              <a:t>» — про </a:t>
            </a:r>
            <a:r>
              <a:rPr lang="ru-RU" sz="2200" b="1" i="1" dirty="0" err="1"/>
              <a:t>воістину</a:t>
            </a:r>
            <a:r>
              <a:rPr lang="ru-RU" sz="2200" b="1" i="1" dirty="0"/>
              <a:t> </a:t>
            </a:r>
            <a:r>
              <a:rPr lang="ru-RU" sz="2200" b="1" i="1" dirty="0" err="1"/>
              <a:t>страшні</a:t>
            </a:r>
            <a:r>
              <a:rPr lang="ru-RU" sz="2200" b="1" i="1" dirty="0"/>
              <a:t> </a:t>
            </a:r>
            <a:r>
              <a:rPr lang="ru-RU" sz="2200" b="1" i="1" dirty="0" err="1"/>
              <a:t>метаморфози</a:t>
            </a:r>
            <a:r>
              <a:rPr lang="ru-RU" sz="2200" b="1" i="1" dirty="0"/>
              <a:t> </a:t>
            </a:r>
            <a:r>
              <a:rPr lang="ru-RU" sz="2200" b="1" i="1" dirty="0" err="1"/>
              <a:t>людського</a:t>
            </a:r>
            <a:r>
              <a:rPr lang="ru-RU" sz="2200" b="1" i="1" dirty="0"/>
              <a:t> </a:t>
            </a:r>
            <a:r>
              <a:rPr lang="ru-RU" sz="2200" b="1" i="1" dirty="0" err="1"/>
              <a:t>буття</a:t>
            </a:r>
            <a:r>
              <a:rPr lang="ru-RU" sz="2200" b="1" i="1" dirty="0"/>
              <a:t> в </a:t>
            </a:r>
            <a:r>
              <a:rPr lang="ru-RU" sz="2200" b="1" i="1" dirty="0" err="1"/>
              <a:t>умовах</a:t>
            </a:r>
            <a:r>
              <a:rPr lang="ru-RU" sz="2200" b="1" i="1" dirty="0"/>
              <a:t> </a:t>
            </a:r>
            <a:r>
              <a:rPr lang="ru-RU" sz="2200" b="1" i="1" dirty="0" err="1"/>
              <a:t>більшовицького</a:t>
            </a:r>
            <a:r>
              <a:rPr lang="ru-RU" sz="2200" b="1" i="1" dirty="0"/>
              <a:t> геноциду, </a:t>
            </a:r>
            <a:r>
              <a:rPr lang="ru-RU" sz="2200" b="1" i="1" dirty="0" err="1"/>
              <a:t>серед</a:t>
            </a:r>
            <a:r>
              <a:rPr lang="ru-RU" sz="2200" b="1" i="1" dirty="0"/>
              <a:t> </a:t>
            </a:r>
            <a:r>
              <a:rPr lang="ru-RU" sz="2200" b="1" i="1" dirty="0" err="1"/>
              <a:t>сили-силенної</a:t>
            </a:r>
            <a:r>
              <a:rPr lang="ru-RU" sz="2200" b="1" i="1" dirty="0"/>
              <a:t> </a:t>
            </a:r>
            <a:r>
              <a:rPr lang="ru-RU" sz="2200" b="1" i="1" dirty="0" err="1"/>
              <a:t>гріхів</a:t>
            </a:r>
            <a:r>
              <a:rPr lang="ru-RU" sz="2200" b="1" i="1" dirty="0"/>
              <a:t> </a:t>
            </a:r>
            <a:r>
              <a:rPr lang="ru-RU" sz="2200" b="1" i="1" dirty="0" err="1"/>
              <a:t>якого</a:t>
            </a:r>
            <a:r>
              <a:rPr lang="ru-RU" sz="2200" b="1" i="1" dirty="0"/>
              <a:t> </a:t>
            </a:r>
            <a:r>
              <a:rPr lang="ru-RU" sz="2200" b="1" i="1" dirty="0" err="1"/>
              <a:t>був</a:t>
            </a:r>
            <a:r>
              <a:rPr lang="ru-RU" sz="2200" b="1" i="1" dirty="0"/>
              <a:t> </a:t>
            </a:r>
            <a:r>
              <a:rPr lang="ru-RU" sz="2200" b="1" i="1" dirty="0" err="1"/>
              <a:t>і</a:t>
            </a:r>
            <a:r>
              <a:rPr lang="ru-RU" sz="2200" b="1" i="1" dirty="0"/>
              <a:t> </a:t>
            </a:r>
            <a:r>
              <a:rPr lang="ru-RU" sz="2200" b="1" i="1" dirty="0" err="1"/>
              <a:t>чи</a:t>
            </a:r>
            <a:r>
              <a:rPr lang="ru-RU" sz="2200" b="1" i="1" dirty="0"/>
              <a:t> не </a:t>
            </a:r>
            <a:r>
              <a:rPr lang="ru-RU" sz="2200" b="1" i="1" dirty="0" err="1"/>
              <a:t>найбільший</a:t>
            </a:r>
            <a:r>
              <a:rPr lang="ru-RU" sz="2200" b="1" i="1" dirty="0"/>
              <a:t> — голодомор. </a:t>
            </a:r>
            <a:r>
              <a:rPr lang="ru-RU" sz="2200" b="1" i="1" dirty="0" err="1"/>
              <a:t>Жах</a:t>
            </a:r>
            <a:r>
              <a:rPr lang="ru-RU" sz="2200" b="1" i="1" dirty="0"/>
              <a:t> </a:t>
            </a:r>
            <a:r>
              <a:rPr lang="ru-RU" sz="2200" b="1" i="1" dirty="0" err="1"/>
              <a:t>цієї</a:t>
            </a:r>
            <a:r>
              <a:rPr lang="ru-RU" sz="2200" b="1" i="1" dirty="0"/>
              <a:t> </a:t>
            </a:r>
            <a:r>
              <a:rPr lang="ru-RU" sz="2200" b="1" i="1" dirty="0" err="1"/>
              <a:t>трагедії</a:t>
            </a:r>
            <a:r>
              <a:rPr lang="ru-RU" sz="2200" b="1" i="1" dirty="0"/>
              <a:t> </a:t>
            </a:r>
            <a:r>
              <a:rPr lang="ru-RU" sz="2200" b="1" i="1" dirty="0" err="1"/>
              <a:t>подається</a:t>
            </a:r>
            <a:r>
              <a:rPr lang="ru-RU" sz="2200" b="1" i="1" dirty="0"/>
              <a:t> </a:t>
            </a:r>
            <a:r>
              <a:rPr lang="ru-RU" sz="2200" b="1" i="1" dirty="0" err="1"/>
              <a:t>крізь</a:t>
            </a:r>
            <a:r>
              <a:rPr lang="ru-RU" sz="2200" b="1" i="1" dirty="0"/>
              <a:t> призму образу </a:t>
            </a:r>
            <a:r>
              <a:rPr lang="ru-RU" sz="2200" b="1" i="1" dirty="0" err="1"/>
              <a:t>Марії</a:t>
            </a:r>
            <a:r>
              <a:rPr lang="ru-RU" sz="2200" b="1" i="1" dirty="0"/>
              <a:t>, яка на </a:t>
            </a:r>
            <a:r>
              <a:rPr lang="ru-RU" sz="2200" b="1" i="1" dirty="0" err="1"/>
              <a:t>сімдесятому</a:t>
            </a:r>
            <a:r>
              <a:rPr lang="ru-RU" sz="2200" b="1" i="1" dirty="0"/>
              <a:t> </a:t>
            </a:r>
            <a:r>
              <a:rPr lang="ru-RU" sz="2200" b="1" i="1" dirty="0" err="1"/>
              <a:t>році</a:t>
            </a:r>
            <a:r>
              <a:rPr lang="ru-RU" sz="2200" b="1" i="1" dirty="0"/>
              <a:t> </a:t>
            </a:r>
            <a:r>
              <a:rPr lang="ru-RU" sz="2200" b="1" i="1" dirty="0" err="1"/>
              <a:t>життя</a:t>
            </a:r>
            <a:r>
              <a:rPr lang="ru-RU" sz="2200" b="1" i="1" dirty="0"/>
              <a:t> </a:t>
            </a:r>
            <a:r>
              <a:rPr lang="ru-RU" sz="2200" b="1" i="1" dirty="0" err="1"/>
              <a:t>зазнає</a:t>
            </a:r>
            <a:r>
              <a:rPr lang="ru-RU" sz="2200" b="1" i="1" dirty="0"/>
              <a:t> разом </a:t>
            </a:r>
            <a:r>
              <a:rPr lang="ru-RU" sz="2200" b="1" i="1" dirty="0" err="1"/>
              <a:t>із</a:t>
            </a:r>
            <a:r>
              <a:rPr lang="ru-RU" sz="2200" b="1" i="1" dirty="0"/>
              <a:t> </a:t>
            </a:r>
            <a:r>
              <a:rPr lang="ru-RU" sz="2200" b="1" i="1" dirty="0" err="1"/>
              <a:t>рештою</a:t>
            </a:r>
            <a:r>
              <a:rPr lang="ru-RU" sz="2200" b="1" i="1" dirty="0"/>
              <a:t> </a:t>
            </a:r>
            <a:r>
              <a:rPr lang="ru-RU" sz="2200" b="1" i="1" dirty="0" err="1"/>
              <a:t>українців</a:t>
            </a:r>
            <a:r>
              <a:rPr lang="ru-RU" sz="2200" b="1" i="1" dirty="0"/>
              <a:t> страшного голоду. З </a:t>
            </a:r>
            <a:r>
              <a:rPr lang="ru-RU" sz="2200" b="1" i="1" dirty="0" err="1"/>
              <a:t>огляду</a:t>
            </a:r>
            <a:r>
              <a:rPr lang="ru-RU" sz="2200" b="1" i="1" dirty="0"/>
              <a:t> на </a:t>
            </a:r>
            <a:r>
              <a:rPr lang="ru-RU" sz="2200" b="1" i="1" dirty="0" err="1"/>
              <a:t>похилий</a:t>
            </a:r>
            <a:r>
              <a:rPr lang="ru-RU" sz="2200" b="1" i="1" dirty="0"/>
              <a:t> </a:t>
            </a:r>
            <a:r>
              <a:rPr lang="ru-RU" sz="2200" b="1" i="1" dirty="0" err="1"/>
              <a:t>вік</a:t>
            </a:r>
            <a:r>
              <a:rPr lang="ru-RU" sz="2200" b="1" i="1" dirty="0"/>
              <a:t> </a:t>
            </a:r>
            <a:r>
              <a:rPr lang="ru-RU" sz="2200" b="1" i="1" dirty="0" err="1"/>
              <a:t>головної</a:t>
            </a:r>
            <a:r>
              <a:rPr lang="ru-RU" sz="2200" b="1" i="1" dirty="0"/>
              <a:t> </a:t>
            </a:r>
            <a:r>
              <a:rPr lang="ru-RU" sz="2200" b="1" i="1" dirty="0" err="1"/>
              <a:t>героїні</a:t>
            </a:r>
            <a:r>
              <a:rPr lang="ru-RU" sz="2200" b="1" i="1" dirty="0"/>
              <a:t>, </a:t>
            </a:r>
            <a:r>
              <a:rPr lang="ru-RU" sz="2200" b="1" i="1" dirty="0" err="1"/>
              <a:t>ця</a:t>
            </a:r>
            <a:r>
              <a:rPr lang="ru-RU" sz="2200" b="1" i="1" dirty="0"/>
              <a:t> </a:t>
            </a:r>
            <a:r>
              <a:rPr lang="ru-RU" sz="2200" b="1" i="1" dirty="0" err="1"/>
              <a:t>трагедія</a:t>
            </a:r>
            <a:r>
              <a:rPr lang="ru-RU" sz="2200" b="1" i="1" dirty="0"/>
              <a:t>, </a:t>
            </a:r>
            <a:r>
              <a:rPr lang="ru-RU" sz="2200" b="1" i="1" dirty="0" err="1"/>
              <a:t>може</a:t>
            </a:r>
            <a:r>
              <a:rPr lang="ru-RU" sz="2200" b="1" i="1" dirty="0"/>
              <a:t>, </a:t>
            </a:r>
            <a:r>
              <a:rPr lang="ru-RU" sz="2200" b="1" i="1" dirty="0" err="1"/>
              <a:t>і</a:t>
            </a:r>
            <a:r>
              <a:rPr lang="ru-RU" sz="2200" b="1" i="1" dirty="0"/>
              <a:t> не </a:t>
            </a:r>
            <a:r>
              <a:rPr lang="ru-RU" sz="2200" b="1" i="1" dirty="0" err="1"/>
              <a:t>виглядала</a:t>
            </a:r>
            <a:r>
              <a:rPr lang="ru-RU" sz="2200" b="1" i="1" dirty="0"/>
              <a:t> б такою </a:t>
            </a:r>
            <a:r>
              <a:rPr lang="ru-RU" sz="2200" b="1" i="1" dirty="0" err="1"/>
              <a:t>вражаючою</a:t>
            </a:r>
            <a:r>
              <a:rPr lang="ru-RU" sz="2200" b="1" i="1" dirty="0"/>
              <a:t>, </a:t>
            </a:r>
            <a:r>
              <a:rPr lang="ru-RU" sz="2200" b="1" i="1" dirty="0" err="1"/>
              <a:t>якби</a:t>
            </a:r>
            <a:r>
              <a:rPr lang="ru-RU" sz="2200" b="1" i="1" dirty="0"/>
              <a:t> </a:t>
            </a:r>
            <a:r>
              <a:rPr lang="ru-RU" sz="2200" b="1" i="1" dirty="0" err="1"/>
              <a:t>читач</a:t>
            </a:r>
            <a:r>
              <a:rPr lang="ru-RU" sz="2200" b="1" i="1" dirty="0"/>
              <a:t> </a:t>
            </a:r>
            <a:r>
              <a:rPr lang="ru-RU" sz="2200" b="1" i="1" dirty="0" err="1"/>
              <a:t>із</a:t>
            </a:r>
            <a:r>
              <a:rPr lang="ru-RU" sz="2200" b="1" i="1" dirty="0"/>
              <a:t> кожною </a:t>
            </a:r>
            <a:r>
              <a:rPr lang="ru-RU" sz="2200" b="1" i="1" dirty="0" err="1"/>
              <a:t>сторінкою</a:t>
            </a:r>
            <a:r>
              <a:rPr lang="ru-RU" sz="2200" b="1" i="1" dirty="0"/>
              <a:t> </a:t>
            </a:r>
            <a:r>
              <a:rPr lang="ru-RU" sz="2200" b="1" i="1" dirty="0" err="1"/>
              <a:t>твору</a:t>
            </a:r>
            <a:r>
              <a:rPr lang="ru-RU" sz="2200" b="1" i="1" dirty="0"/>
              <a:t> все </a:t>
            </a:r>
            <a:r>
              <a:rPr lang="ru-RU" sz="2200" b="1" i="1" dirty="0" err="1"/>
              <a:t>чіткіше</a:t>
            </a:r>
            <a:r>
              <a:rPr lang="ru-RU" sz="2200" b="1" i="1" dirty="0"/>
              <a:t> не </a:t>
            </a:r>
            <a:r>
              <a:rPr lang="ru-RU" sz="2200" b="1" i="1" dirty="0" err="1"/>
              <a:t>усвідомлював</a:t>
            </a:r>
            <a:r>
              <a:rPr lang="ru-RU" sz="2200" b="1" i="1" dirty="0"/>
              <a:t>, </a:t>
            </a:r>
            <a:r>
              <a:rPr lang="ru-RU" sz="2200" b="1" i="1" dirty="0" err="1"/>
              <a:t>що</a:t>
            </a:r>
            <a:r>
              <a:rPr lang="ru-RU" sz="2200" b="1" i="1" dirty="0"/>
              <a:t> у </a:t>
            </a:r>
            <a:r>
              <a:rPr lang="ru-RU" sz="2200" b="1" i="1" dirty="0" err="1"/>
              <a:t>цій</a:t>
            </a:r>
            <a:r>
              <a:rPr lang="ru-RU" sz="2200" b="1" i="1" dirty="0"/>
              <a:t> </a:t>
            </a:r>
            <a:r>
              <a:rPr lang="ru-RU" sz="2200" b="1" i="1" dirty="0" err="1"/>
              <a:t>старій</a:t>
            </a:r>
            <a:r>
              <a:rPr lang="ru-RU" sz="2200" b="1" i="1" dirty="0"/>
              <a:t> </a:t>
            </a:r>
            <a:r>
              <a:rPr lang="ru-RU" sz="2200" b="1" i="1" dirty="0" err="1"/>
              <a:t>жінці</a:t>
            </a:r>
            <a:r>
              <a:rPr lang="ru-RU" sz="2200" b="1" i="1" dirty="0"/>
              <a:t> </a:t>
            </a:r>
            <a:r>
              <a:rPr lang="ru-RU" sz="2200" b="1" i="1" dirty="0" err="1"/>
              <a:t>уособлена</a:t>
            </a:r>
            <a:r>
              <a:rPr lang="ru-RU" sz="2200" b="1" i="1" dirty="0"/>
              <a:t> сама </a:t>
            </a:r>
            <a:r>
              <a:rPr lang="ru-RU" sz="2200" b="1" i="1" dirty="0" err="1"/>
              <a:t>Україна</a:t>
            </a:r>
            <a:r>
              <a:rPr lang="ru-RU" sz="2200" b="1" i="1" dirty="0"/>
              <a:t>. </a:t>
            </a:r>
            <a:r>
              <a:rPr lang="ru-RU" sz="2200" b="1" i="1" dirty="0" err="1"/>
              <a:t>Несхитна</a:t>
            </a:r>
            <a:r>
              <a:rPr lang="ru-RU" sz="2200" b="1" i="1" dirty="0"/>
              <a:t> в </a:t>
            </a:r>
            <a:r>
              <a:rPr lang="ru-RU" sz="2200" b="1" i="1" dirty="0" err="1"/>
              <a:t>моральних</a:t>
            </a:r>
            <a:r>
              <a:rPr lang="ru-RU" sz="2200" b="1" i="1" dirty="0"/>
              <a:t> </a:t>
            </a:r>
            <a:r>
              <a:rPr lang="ru-RU" sz="2200" b="1" i="1" dirty="0" err="1"/>
              <a:t>своїх</a:t>
            </a:r>
            <a:r>
              <a:rPr lang="ru-RU" sz="2200" b="1" i="1" dirty="0"/>
              <a:t> </a:t>
            </a:r>
            <a:r>
              <a:rPr lang="ru-RU" sz="2200" b="1" i="1" dirty="0" err="1"/>
              <a:t>навичках</a:t>
            </a:r>
            <a:r>
              <a:rPr lang="ru-RU" sz="2200" b="1" i="1" dirty="0"/>
              <a:t> та </a:t>
            </a:r>
            <a:r>
              <a:rPr lang="ru-RU" sz="2200" b="1" i="1" dirty="0" err="1"/>
              <a:t>переконаннях</a:t>
            </a:r>
            <a:r>
              <a:rPr lang="ru-RU" sz="2200" b="1" i="1" dirty="0"/>
              <a:t>, </a:t>
            </a:r>
            <a:r>
              <a:rPr lang="ru-RU" sz="2200" b="1" i="1" dirty="0" err="1"/>
              <a:t>але</a:t>
            </a:r>
            <a:r>
              <a:rPr lang="ru-RU" sz="2200" b="1" i="1" dirty="0"/>
              <a:t> </a:t>
            </a:r>
            <a:r>
              <a:rPr lang="ru-RU" sz="2200" b="1" i="1" dirty="0" err="1"/>
              <a:t>беззахисна</a:t>
            </a:r>
            <a:r>
              <a:rPr lang="ru-RU" sz="2200" b="1" i="1" dirty="0"/>
              <a:t> перед злом</a:t>
            </a:r>
            <a:r>
              <a:rPr lang="ru-RU" sz="2200" b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663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Улас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Самчук</a:t>
            </a:r>
            <a:r>
              <a:rPr lang="ru-RU" sz="2400" b="1" dirty="0">
                <a:solidFill>
                  <a:srgbClr val="7030A0"/>
                </a:solidFill>
              </a:rPr>
              <a:t> . </a:t>
            </a:r>
            <a:r>
              <a:rPr lang="ru-RU" sz="2400" b="1" dirty="0" err="1">
                <a:solidFill>
                  <a:srgbClr val="7030A0"/>
                </a:solidFill>
              </a:rPr>
              <a:t>Марія</a:t>
            </a:r>
            <a:r>
              <a:rPr lang="ru-RU" sz="2400" b="1" dirty="0">
                <a:solidFill>
                  <a:srgbClr val="7030A0"/>
                </a:solidFill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Хроніка</a:t>
            </a:r>
            <a:r>
              <a:rPr lang="ru-RU" sz="2400" b="1" dirty="0">
                <a:solidFill>
                  <a:srgbClr val="7030A0"/>
                </a:solidFill>
              </a:rPr>
              <a:t> одного </a:t>
            </a:r>
            <a:r>
              <a:rPr lang="ru-RU" sz="2400" b="1" dirty="0" err="1">
                <a:solidFill>
                  <a:srgbClr val="7030A0"/>
                </a:solidFill>
              </a:rPr>
              <a:t>життя</a:t>
            </a:r>
            <a:r>
              <a:rPr lang="ru-RU" sz="2400" b="1" dirty="0">
                <a:solidFill>
                  <a:srgbClr val="7030A0"/>
                </a:solidFill>
              </a:rPr>
              <a:t>: Роман. – </a:t>
            </a:r>
            <a:r>
              <a:rPr lang="uk-UA" sz="2400" b="1" dirty="0">
                <a:solidFill>
                  <a:srgbClr val="7030A0"/>
                </a:solidFill>
              </a:rPr>
              <a:t>Львів</a:t>
            </a:r>
            <a:r>
              <a:rPr lang="ru-RU" sz="2400" b="1" dirty="0">
                <a:solidFill>
                  <a:srgbClr val="7030A0"/>
                </a:solidFill>
              </a:rPr>
              <a:t>.: </a:t>
            </a:r>
            <a:r>
              <a:rPr lang="ru-RU" sz="2400" b="1" dirty="0" err="1">
                <a:solidFill>
                  <a:srgbClr val="7030A0"/>
                </a:solidFill>
              </a:rPr>
              <a:t>Оріяна</a:t>
            </a:r>
            <a:r>
              <a:rPr lang="ru-RU" sz="2400" b="1" dirty="0">
                <a:solidFill>
                  <a:srgbClr val="7030A0"/>
                </a:solidFill>
              </a:rPr>
              <a:t> - Нова, 2004. – 130 с.</a:t>
            </a:r>
          </a:p>
        </p:txBody>
      </p:sp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3"/>
            <a:ext cx="9144000" cy="702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 descr="C:\Documents and Settings\Admin\Рабочий стол\opac-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15258"/>
            <a:ext cx="2571768" cy="3714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571612"/>
            <a:ext cx="62865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/>
              <a:t>Романи</a:t>
            </a:r>
            <a:r>
              <a:rPr lang="ru-RU" sz="2200" b="1" i="1" dirty="0"/>
              <a:t> </a:t>
            </a:r>
            <a:r>
              <a:rPr lang="ru-RU" sz="2200" b="1" i="1" dirty="0" err="1"/>
              <a:t>представляють</a:t>
            </a:r>
            <a:r>
              <a:rPr lang="ru-RU" sz="2200" b="1" i="1" dirty="0"/>
              <a:t> </a:t>
            </a:r>
            <a:r>
              <a:rPr lang="ru-RU" sz="2200" b="1" i="1" dirty="0" err="1"/>
              <a:t>широку</a:t>
            </a:r>
            <a:r>
              <a:rPr lang="ru-RU" sz="2200" b="1" i="1" dirty="0"/>
              <a:t> панораму </a:t>
            </a:r>
            <a:r>
              <a:rPr lang="ru-RU" sz="2200" b="1" i="1" dirty="0" err="1"/>
              <a:t>надзвичайно</a:t>
            </a:r>
            <a:r>
              <a:rPr lang="ru-RU" sz="2200" b="1" i="1" dirty="0"/>
              <a:t> </a:t>
            </a:r>
            <a:r>
              <a:rPr lang="ru-RU" sz="2200" b="1" i="1" dirty="0" err="1"/>
              <a:t>важких</a:t>
            </a:r>
            <a:r>
              <a:rPr lang="ru-RU" sz="2200" b="1" i="1" dirty="0"/>
              <a:t> </a:t>
            </a:r>
            <a:r>
              <a:rPr lang="ru-RU" sz="2200" b="1" i="1" dirty="0" err="1"/>
              <a:t>періодів</a:t>
            </a:r>
            <a:r>
              <a:rPr lang="ru-RU" sz="2200" b="1" i="1" dirty="0"/>
              <a:t> в </a:t>
            </a:r>
            <a:r>
              <a:rPr lang="ru-RU" sz="2200" b="1" i="1" dirty="0" err="1"/>
              <a:t>історії</a:t>
            </a:r>
            <a:r>
              <a:rPr lang="ru-RU" sz="2200" b="1" i="1" dirty="0"/>
              <a:t> </a:t>
            </a:r>
            <a:r>
              <a:rPr lang="ru-RU" sz="2200" b="1" i="1" dirty="0" err="1"/>
              <a:t>українського</a:t>
            </a:r>
            <a:r>
              <a:rPr lang="ru-RU" sz="2200" b="1" i="1" dirty="0"/>
              <a:t> народу, </a:t>
            </a:r>
            <a:r>
              <a:rPr lang="ru-RU" sz="2200" b="1" i="1" dirty="0" err="1"/>
              <a:t>зокрема</a:t>
            </a:r>
            <a:r>
              <a:rPr lang="ru-RU" sz="2200" b="1" i="1" dirty="0"/>
              <a:t> </a:t>
            </a:r>
            <a:r>
              <a:rPr lang="ru-RU" sz="2200" b="1" i="1" dirty="0" err="1"/>
              <a:t>полтавського</a:t>
            </a:r>
            <a:r>
              <a:rPr lang="ru-RU" sz="2200" b="1" i="1" dirty="0"/>
              <a:t> села: </a:t>
            </a:r>
            <a:r>
              <a:rPr lang="ru-RU" sz="2200" b="1" i="1" dirty="0" err="1"/>
              <a:t>розкуркулення</a:t>
            </a:r>
            <a:r>
              <a:rPr lang="ru-RU" sz="2200" b="1" i="1" dirty="0"/>
              <a:t> </a:t>
            </a:r>
            <a:r>
              <a:rPr lang="ru-RU" sz="2200" b="1" i="1" dirty="0" err="1"/>
              <a:t>і</a:t>
            </a:r>
            <a:r>
              <a:rPr lang="ru-RU" sz="2200" b="1" i="1" dirty="0"/>
              <a:t> голодомор 1932-1933 </a:t>
            </a:r>
            <a:r>
              <a:rPr lang="ru-RU" sz="2200" b="1" i="1" dirty="0" err="1"/>
              <a:t>років</a:t>
            </a:r>
            <a:r>
              <a:rPr lang="ru-RU" sz="2200" b="1" i="1" dirty="0"/>
              <a:t>, </a:t>
            </a:r>
            <a:r>
              <a:rPr lang="ru-RU" sz="2200" b="1" i="1" dirty="0" err="1"/>
              <a:t>укрупнення</a:t>
            </a:r>
            <a:r>
              <a:rPr lang="ru-RU" sz="2200" b="1" i="1" dirty="0"/>
              <a:t> </a:t>
            </a:r>
            <a:r>
              <a:rPr lang="ru-RU" sz="2200" b="1" i="1" dirty="0" err="1"/>
              <a:t>і</a:t>
            </a:r>
            <a:r>
              <a:rPr lang="ru-RU" sz="2200" b="1" i="1" dirty="0"/>
              <a:t> </a:t>
            </a:r>
            <a:r>
              <a:rPr lang="ru-RU" sz="2200" b="1" i="1" dirty="0" err="1"/>
              <a:t>знищення</a:t>
            </a:r>
            <a:r>
              <a:rPr lang="ru-RU" sz="2200" b="1" i="1" dirty="0"/>
              <a:t> </a:t>
            </a:r>
            <a:r>
              <a:rPr lang="ru-RU" sz="2200" b="1" i="1" dirty="0" err="1"/>
              <a:t>хуторів</a:t>
            </a:r>
            <a:r>
              <a:rPr lang="ru-RU" sz="2200" b="1" i="1" dirty="0"/>
              <a:t> у 70-80 роки </a:t>
            </a:r>
            <a:r>
              <a:rPr lang="ru-RU" sz="2200" b="1" i="1" dirty="0" err="1"/>
              <a:t>минулого</a:t>
            </a:r>
            <a:r>
              <a:rPr lang="ru-RU" sz="2200" b="1" i="1" dirty="0"/>
              <a:t> </a:t>
            </a:r>
            <a:r>
              <a:rPr lang="ru-RU" sz="2200" b="1" i="1" dirty="0" err="1"/>
              <a:t>століття</a:t>
            </a:r>
            <a:r>
              <a:rPr lang="ru-RU" sz="2200" b="1" i="1" dirty="0"/>
              <a:t>. Твори </a:t>
            </a:r>
            <a:r>
              <a:rPr lang="ru-RU" sz="2200" b="1" i="1" dirty="0" err="1"/>
              <a:t>вражають</a:t>
            </a:r>
            <a:r>
              <a:rPr lang="ru-RU" sz="2200" b="1" i="1" dirty="0"/>
              <a:t> </a:t>
            </a:r>
            <a:r>
              <a:rPr lang="ru-RU" sz="2200" b="1" i="1" dirty="0" err="1"/>
              <a:t>документальністю</a:t>
            </a:r>
            <a:r>
              <a:rPr lang="ru-RU" sz="2200" b="1" i="1" dirty="0"/>
              <a:t> </a:t>
            </a:r>
            <a:r>
              <a:rPr lang="ru-RU" sz="2200" b="1" i="1" dirty="0" err="1"/>
              <a:t>і</a:t>
            </a:r>
            <a:r>
              <a:rPr lang="ru-RU" sz="2200" b="1" i="1" dirty="0"/>
              <a:t> </a:t>
            </a:r>
            <a:r>
              <a:rPr lang="ru-RU" sz="2200" b="1" i="1" dirty="0" err="1"/>
              <a:t>правдивістю</a:t>
            </a:r>
            <a:r>
              <a:rPr lang="ru-RU" sz="2200" b="1" i="1" dirty="0"/>
              <a:t> </a:t>
            </a:r>
            <a:r>
              <a:rPr lang="ru-RU" sz="2200" b="1" i="1" dirty="0" err="1"/>
              <a:t>висвітлення</a:t>
            </a:r>
            <a:r>
              <a:rPr lang="ru-RU" sz="2200" b="1" i="1" dirty="0"/>
              <a:t> </a:t>
            </a:r>
            <a:r>
              <a:rPr lang="ru-RU" sz="2200" b="1" i="1" dirty="0" err="1"/>
              <a:t>злочині</a:t>
            </a:r>
            <a:r>
              <a:rPr lang="ru-RU" sz="2200" b="1" i="1" dirty="0"/>
              <a:t> </a:t>
            </a:r>
            <a:r>
              <a:rPr lang="ru-RU" sz="2200" b="1" i="1" dirty="0" err="1"/>
              <a:t>комуністичного</a:t>
            </a:r>
            <a:r>
              <a:rPr lang="ru-RU" sz="2200" b="1" i="1" dirty="0"/>
              <a:t> режиму, </a:t>
            </a:r>
            <a:r>
              <a:rPr lang="ru-RU" sz="2200" b="1" i="1" dirty="0" err="1"/>
              <a:t>які</a:t>
            </a:r>
            <a:r>
              <a:rPr lang="ru-RU" sz="2200" b="1" i="1" dirty="0"/>
              <a:t> </a:t>
            </a:r>
            <a:r>
              <a:rPr lang="ru-RU" sz="2200" b="1" i="1" dirty="0" err="1"/>
              <a:t>були</a:t>
            </a:r>
            <a:r>
              <a:rPr lang="ru-RU" sz="2200" b="1" i="1" dirty="0"/>
              <a:t> </a:t>
            </a:r>
            <a:r>
              <a:rPr lang="ru-RU" sz="2200" b="1" i="1" dirty="0" err="1"/>
              <a:t>спрямовані</a:t>
            </a:r>
            <a:r>
              <a:rPr lang="ru-RU" sz="2200" b="1" i="1" dirty="0"/>
              <a:t> на </a:t>
            </a:r>
            <a:r>
              <a:rPr lang="ru-RU" sz="2200" b="1" i="1" dirty="0" err="1"/>
              <a:t>підрив</a:t>
            </a:r>
            <a:r>
              <a:rPr lang="ru-RU" sz="2200" b="1" i="1" dirty="0"/>
              <a:t> </a:t>
            </a:r>
            <a:r>
              <a:rPr lang="ru-RU" sz="2200" b="1" i="1" dirty="0" err="1"/>
              <a:t>національного</a:t>
            </a:r>
            <a:r>
              <a:rPr lang="ru-RU" sz="2200" b="1" i="1" dirty="0"/>
              <a:t> </a:t>
            </a:r>
            <a:r>
              <a:rPr lang="ru-RU" sz="2200" b="1" i="1" dirty="0" err="1"/>
              <a:t>коріння</a:t>
            </a:r>
            <a:r>
              <a:rPr lang="ru-RU" sz="2200" b="1" i="1" dirty="0"/>
              <a:t> </a:t>
            </a:r>
            <a:r>
              <a:rPr lang="ru-RU" sz="2200" b="1" i="1" dirty="0" err="1"/>
              <a:t>українського</a:t>
            </a:r>
            <a:r>
              <a:rPr lang="ru-RU" sz="2200" b="1" i="1" dirty="0"/>
              <a:t> народу та </a:t>
            </a:r>
            <a:r>
              <a:rPr lang="ru-RU" sz="2200" b="1" i="1" dirty="0" err="1"/>
              <a:t>його</a:t>
            </a:r>
            <a:r>
              <a:rPr lang="ru-RU" sz="2200" b="1" i="1" dirty="0"/>
              <a:t> духу. </a:t>
            </a:r>
            <a:r>
              <a:rPr lang="ru-RU" sz="2200" b="1" i="1" dirty="0" err="1"/>
              <a:t>Основані</a:t>
            </a:r>
            <a:r>
              <a:rPr lang="ru-RU" sz="2200" b="1" i="1" dirty="0"/>
              <a:t> на </a:t>
            </a:r>
            <a:r>
              <a:rPr lang="ru-RU" sz="2200" b="1" i="1" dirty="0" err="1"/>
              <a:t>реальних</a:t>
            </a:r>
            <a:r>
              <a:rPr lang="ru-RU" sz="2200" b="1" i="1" dirty="0"/>
              <a:t> </a:t>
            </a:r>
            <a:r>
              <a:rPr lang="ru-RU" sz="2200" b="1" i="1" dirty="0" err="1"/>
              <a:t>подіях</a:t>
            </a:r>
            <a:r>
              <a:rPr lang="ru-RU" sz="2200" b="1" i="1" dirty="0"/>
              <a:t>, долях </a:t>
            </a:r>
            <a:r>
              <a:rPr lang="ru-RU" sz="2200" b="1" i="1" dirty="0" err="1"/>
              <a:t>конкретних</a:t>
            </a:r>
            <a:r>
              <a:rPr lang="ru-RU" sz="2200" b="1" i="1" dirty="0"/>
              <a:t> людей, вони </a:t>
            </a:r>
            <a:r>
              <a:rPr lang="ru-RU" sz="2200" b="1" i="1" dirty="0" err="1"/>
              <a:t>є</a:t>
            </a:r>
            <a:r>
              <a:rPr lang="ru-RU" sz="2200" b="1" i="1" dirty="0"/>
              <a:t> </a:t>
            </a:r>
            <a:r>
              <a:rPr lang="ru-RU" sz="2200" b="1" i="1" dirty="0" err="1"/>
              <a:t>неспростовним</a:t>
            </a:r>
            <a:r>
              <a:rPr lang="ru-RU" sz="2200" b="1" i="1" dirty="0"/>
              <a:t> документом, </a:t>
            </a:r>
            <a:r>
              <a:rPr lang="ru-RU" sz="2200" b="1" i="1" dirty="0" err="1"/>
              <a:t>який</a:t>
            </a:r>
            <a:r>
              <a:rPr lang="ru-RU" sz="2200" b="1" i="1" dirty="0"/>
              <a:t> </a:t>
            </a:r>
            <a:r>
              <a:rPr lang="ru-RU" sz="2200" b="1" i="1" dirty="0" err="1"/>
              <a:t>і</a:t>
            </a:r>
            <a:r>
              <a:rPr lang="ru-RU" sz="2200" b="1" i="1" dirty="0"/>
              <a:t> зараз не </a:t>
            </a:r>
            <a:r>
              <a:rPr lang="ru-RU" sz="2200" b="1" i="1" dirty="0" err="1"/>
              <a:t>втратив</a:t>
            </a:r>
            <a:r>
              <a:rPr lang="ru-RU" sz="2200" b="1" i="1" dirty="0"/>
              <a:t> </a:t>
            </a:r>
            <a:r>
              <a:rPr lang="ru-RU" sz="2200" b="1" i="1" dirty="0" err="1"/>
              <a:t>своєї</a:t>
            </a:r>
            <a:r>
              <a:rPr lang="ru-RU" sz="2200" b="1" i="1" dirty="0"/>
              <a:t> </a:t>
            </a:r>
            <a:r>
              <a:rPr lang="ru-RU" sz="2200" b="1" i="1" dirty="0" err="1"/>
              <a:t>актуальності</a:t>
            </a:r>
            <a:r>
              <a:rPr lang="ru-RU" sz="2200" b="1" i="1" dirty="0"/>
              <a:t>, </a:t>
            </a:r>
            <a:r>
              <a:rPr lang="ru-RU" sz="2200" b="1" i="1" dirty="0" err="1"/>
              <a:t>оскільки</a:t>
            </a:r>
            <a:r>
              <a:rPr lang="ru-RU" sz="2200" b="1" i="1" dirty="0"/>
              <a:t> </a:t>
            </a:r>
            <a:r>
              <a:rPr lang="ru-RU" sz="2200" b="1" i="1" dirty="0" err="1"/>
              <a:t>страшні</a:t>
            </a:r>
            <a:r>
              <a:rPr lang="ru-RU" sz="2200" b="1" i="1" dirty="0"/>
              <a:t> уроки </a:t>
            </a:r>
            <a:r>
              <a:rPr lang="ru-RU" sz="2200" b="1" i="1" dirty="0" err="1"/>
              <a:t>історії</a:t>
            </a:r>
            <a:r>
              <a:rPr lang="ru-RU" sz="2200" b="1" i="1" dirty="0"/>
              <a:t> </a:t>
            </a:r>
            <a:r>
              <a:rPr lang="ru-RU" sz="2200" b="1" i="1" dirty="0" err="1"/>
              <a:t>ніколи</a:t>
            </a:r>
            <a:r>
              <a:rPr lang="ru-RU" sz="2200" b="1" i="1" dirty="0"/>
              <a:t> не </a:t>
            </a:r>
            <a:r>
              <a:rPr lang="ru-RU" sz="2200" b="1" i="1" dirty="0" err="1"/>
              <a:t>залишаються</a:t>
            </a:r>
            <a:r>
              <a:rPr lang="ru-RU" sz="2200" b="1" i="1" dirty="0"/>
              <a:t> в </a:t>
            </a:r>
            <a:r>
              <a:rPr lang="ru-RU" sz="2200" b="1" i="1" dirty="0" err="1"/>
              <a:t>минулому</a:t>
            </a:r>
            <a:r>
              <a:rPr lang="ru-RU" sz="2200" b="1" i="1" dirty="0"/>
              <a:t>.</a:t>
            </a:r>
          </a:p>
          <a:p>
            <a:r>
              <a:rPr lang="ru-RU" sz="2200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0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Олефіренко М.М. Пора цвітіння терну: Сільський роман у семи книгах. Чорний. Хуторяни: Романи// Передмова М. Жулинського. – Полтава: ВАТ </a:t>
            </a:r>
            <a:r>
              <a:rPr lang="uk-UA" sz="2400" b="1" dirty="0" err="1">
                <a:solidFill>
                  <a:srgbClr val="7030A0"/>
                </a:solidFill>
              </a:rPr>
              <a:t>“Видавництво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err="1">
                <a:solidFill>
                  <a:srgbClr val="7030A0"/>
                </a:solidFill>
              </a:rPr>
              <a:t>Полтава”</a:t>
            </a:r>
            <a:r>
              <a:rPr lang="uk-UA" sz="2400" b="1" dirty="0">
                <a:solidFill>
                  <a:srgbClr val="7030A0"/>
                </a:solidFill>
              </a:rPr>
              <a:t>, 2008. 668 с.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3"/>
            <a:ext cx="9144000" cy="702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321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</a:rPr>
              <a:t>Олефіренко</a:t>
            </a:r>
            <a:r>
              <a:rPr lang="ru-RU" sz="2400" b="1" dirty="0">
                <a:solidFill>
                  <a:srgbClr val="7030A0"/>
                </a:solidFill>
              </a:rPr>
              <a:t> М. М. </a:t>
            </a:r>
            <a:r>
              <a:rPr lang="ru-RU" sz="2400" b="1" dirty="0" err="1">
                <a:solidFill>
                  <a:srgbClr val="7030A0"/>
                </a:solidFill>
              </a:rPr>
              <a:t>Мертві</a:t>
            </a:r>
            <a:r>
              <a:rPr lang="ru-RU" sz="2400" b="1" dirty="0">
                <a:solidFill>
                  <a:srgbClr val="7030A0"/>
                </a:solidFill>
              </a:rPr>
              <a:t> не </a:t>
            </a:r>
            <a:r>
              <a:rPr lang="ru-RU" sz="2400" b="1" dirty="0" err="1">
                <a:solidFill>
                  <a:srgbClr val="7030A0"/>
                </a:solidFill>
              </a:rPr>
              <a:t>зраджують</a:t>
            </a:r>
            <a:r>
              <a:rPr lang="ru-RU" sz="2400" b="1" dirty="0">
                <a:solidFill>
                  <a:srgbClr val="7030A0"/>
                </a:solidFill>
              </a:rPr>
              <a:t>. Роман </a:t>
            </a:r>
            <a:r>
              <a:rPr lang="ru-RU" sz="2400" b="1" dirty="0" err="1">
                <a:solidFill>
                  <a:srgbClr val="7030A0"/>
                </a:solidFill>
              </a:rPr>
              <a:t>з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епопеї</a:t>
            </a:r>
            <a:r>
              <a:rPr lang="ru-RU" sz="2400" b="1" dirty="0">
                <a:solidFill>
                  <a:srgbClr val="7030A0"/>
                </a:solidFill>
              </a:rPr>
              <a:t> «Пора </a:t>
            </a:r>
            <a:r>
              <a:rPr lang="ru-RU" sz="2400" b="1" dirty="0" err="1">
                <a:solidFill>
                  <a:srgbClr val="7030A0"/>
                </a:solidFill>
              </a:rPr>
              <a:t>цвітіння</a:t>
            </a:r>
            <a:r>
              <a:rPr lang="ru-RU" sz="2400" b="1" dirty="0">
                <a:solidFill>
                  <a:srgbClr val="7030A0"/>
                </a:solidFill>
              </a:rPr>
              <a:t> терну». - Полтава: </a:t>
            </a:r>
            <a:r>
              <a:rPr lang="ru-RU" sz="2400" b="1" dirty="0" err="1">
                <a:solidFill>
                  <a:srgbClr val="7030A0"/>
                </a:solidFill>
              </a:rPr>
              <a:t>Полтавський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літератор</a:t>
            </a:r>
            <a:r>
              <a:rPr lang="ru-RU" sz="2400" b="1" dirty="0">
                <a:solidFill>
                  <a:srgbClr val="7030A0"/>
                </a:solidFill>
              </a:rPr>
              <a:t>, 2013. - 588 с.</a:t>
            </a:r>
          </a:p>
        </p:txBody>
      </p:sp>
      <p:pic>
        <p:nvPicPr>
          <p:cNvPr id="7" name="Picture 2" descr="Картинки по запросу М.Олефіренко Пора цвітіння тер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762445"/>
            <a:ext cx="2428892" cy="3143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87824" y="1785926"/>
            <a:ext cx="59046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/>
              <a:t>Книгу «</a:t>
            </a:r>
            <a:r>
              <a:rPr lang="ru-RU" sz="2300" b="1" i="1" dirty="0" err="1"/>
              <a:t>Мертві</a:t>
            </a:r>
            <a:r>
              <a:rPr lang="ru-RU" sz="2300" b="1" i="1" dirty="0"/>
              <a:t> не </a:t>
            </a:r>
            <a:r>
              <a:rPr lang="ru-RU" sz="2300" b="1" i="1" dirty="0" err="1"/>
              <a:t>зраджують</a:t>
            </a:r>
            <a:r>
              <a:rPr lang="ru-RU" sz="2300" b="1" i="1" dirty="0"/>
              <a:t>» Михайло </a:t>
            </a:r>
            <a:r>
              <a:rPr lang="ru-RU" sz="2300" b="1" i="1" dirty="0" err="1"/>
              <a:t>Олефіренко</a:t>
            </a:r>
            <a:r>
              <a:rPr lang="ru-RU" sz="2300" b="1" i="1" dirty="0"/>
              <a:t> </a:t>
            </a:r>
            <a:r>
              <a:rPr lang="ru-RU" sz="2300" b="1" i="1" dirty="0" err="1"/>
              <a:t>присвятив</a:t>
            </a:r>
            <a:r>
              <a:rPr lang="ru-RU" sz="2300" b="1" i="1" dirty="0"/>
              <a:t> </a:t>
            </a:r>
            <a:r>
              <a:rPr lang="ru-RU" sz="2300" b="1" i="1" dirty="0" err="1"/>
              <a:t>важким</a:t>
            </a:r>
            <a:r>
              <a:rPr lang="ru-RU" sz="2300" b="1" i="1" dirty="0"/>
              <a:t> для </a:t>
            </a:r>
            <a:r>
              <a:rPr lang="ru-RU" sz="2300" b="1" i="1" dirty="0" err="1"/>
              <a:t>українського</a:t>
            </a:r>
            <a:r>
              <a:rPr lang="ru-RU" sz="2300" b="1" i="1" dirty="0"/>
              <a:t> села </a:t>
            </a:r>
            <a:r>
              <a:rPr lang="ru-RU" sz="2300" b="1" i="1" dirty="0" err="1"/>
              <a:t>періодам</a:t>
            </a:r>
            <a:r>
              <a:rPr lang="ru-RU" sz="2300" b="1" i="1" dirty="0"/>
              <a:t>: </a:t>
            </a:r>
            <a:r>
              <a:rPr lang="ru-RU" sz="2300" b="1" i="1" dirty="0" err="1"/>
              <a:t>розкуркулення</a:t>
            </a:r>
            <a:r>
              <a:rPr lang="ru-RU" sz="2300" b="1" i="1" dirty="0"/>
              <a:t>, Голодомор 1932–1933 </a:t>
            </a:r>
            <a:r>
              <a:rPr lang="ru-RU" sz="2300" b="1" i="1" dirty="0" err="1"/>
              <a:t>років</a:t>
            </a:r>
            <a:r>
              <a:rPr lang="ru-RU" sz="2300" b="1" i="1" dirty="0"/>
              <a:t>, Велика </a:t>
            </a:r>
            <a:r>
              <a:rPr lang="ru-RU" sz="2300" b="1" i="1" dirty="0" err="1"/>
              <a:t>Вітчизняна</a:t>
            </a:r>
            <a:r>
              <a:rPr lang="ru-RU" sz="2300" b="1" i="1" dirty="0"/>
              <a:t> </a:t>
            </a:r>
            <a:r>
              <a:rPr lang="ru-RU" sz="2300" b="1" i="1" dirty="0" err="1"/>
              <a:t>війна</a:t>
            </a:r>
            <a:r>
              <a:rPr lang="ru-RU" sz="2300" b="1" i="1" dirty="0"/>
              <a:t>. У </a:t>
            </a:r>
            <a:r>
              <a:rPr lang="ru-RU" sz="2300" b="1" i="1" dirty="0" err="1"/>
              <a:t>романі</a:t>
            </a:r>
            <a:r>
              <a:rPr lang="ru-RU" sz="2300" b="1" i="1" dirty="0"/>
              <a:t> автор </a:t>
            </a:r>
            <a:r>
              <a:rPr lang="ru-RU" sz="2300" b="1" i="1" dirty="0" err="1"/>
              <a:t>описує</a:t>
            </a:r>
            <a:r>
              <a:rPr lang="ru-RU" sz="2300" b="1" i="1" dirty="0"/>
              <a:t> </a:t>
            </a:r>
            <a:r>
              <a:rPr lang="ru-RU" sz="2300" b="1" i="1" dirty="0" err="1"/>
              <a:t>життя</a:t>
            </a:r>
            <a:r>
              <a:rPr lang="ru-RU" sz="2300" b="1" i="1" dirty="0"/>
              <a:t> </a:t>
            </a:r>
            <a:r>
              <a:rPr lang="ru-RU" sz="2300" b="1" i="1" dirty="0" err="1"/>
              <a:t>краян</a:t>
            </a:r>
            <a:r>
              <a:rPr lang="ru-RU" sz="2300" b="1" i="1" dirty="0"/>
              <a:t>. </a:t>
            </a:r>
            <a:r>
              <a:rPr lang="ru-RU" sz="2300" b="1" i="1" dirty="0" err="1"/>
              <a:t>Головні</a:t>
            </a:r>
            <a:r>
              <a:rPr lang="ru-RU" sz="2300" b="1" i="1" dirty="0"/>
              <a:t> </a:t>
            </a:r>
            <a:r>
              <a:rPr lang="ru-RU" sz="2300" b="1" i="1" dirty="0" err="1"/>
              <a:t>події</a:t>
            </a:r>
            <a:r>
              <a:rPr lang="ru-RU" sz="2300" b="1" i="1" dirty="0"/>
              <a:t> </a:t>
            </a:r>
            <a:r>
              <a:rPr lang="ru-RU" sz="2300" b="1" i="1" dirty="0" err="1"/>
              <a:t>зосереджені</a:t>
            </a:r>
            <a:r>
              <a:rPr lang="ru-RU" sz="2300" b="1" i="1" dirty="0"/>
              <a:t> в </a:t>
            </a:r>
            <a:r>
              <a:rPr lang="ru-RU" sz="2300" b="1" i="1" dirty="0" err="1"/>
              <a:t>просторі</a:t>
            </a:r>
            <a:r>
              <a:rPr lang="ru-RU" sz="2300" b="1" i="1" dirty="0"/>
              <a:t> </a:t>
            </a:r>
            <a:r>
              <a:rPr lang="ru-RU" sz="2300" b="1" i="1" dirty="0" err="1"/>
              <a:t>хуторів</a:t>
            </a:r>
            <a:r>
              <a:rPr lang="ru-RU" sz="2300" b="1" i="1" dirty="0"/>
              <a:t> </a:t>
            </a:r>
            <a:r>
              <a:rPr lang="ru-RU" sz="2300" b="1" i="1" dirty="0" err="1"/>
              <a:t>Коломійцевого</a:t>
            </a:r>
            <a:r>
              <a:rPr lang="ru-RU" sz="2300" b="1" i="1" dirty="0"/>
              <a:t> </a:t>
            </a:r>
            <a:r>
              <a:rPr lang="ru-RU" sz="2300" b="1" i="1" dirty="0" err="1"/>
              <a:t>й</a:t>
            </a:r>
            <a:r>
              <a:rPr lang="ru-RU" sz="2300" b="1" i="1" dirty="0"/>
              <a:t> </a:t>
            </a:r>
            <a:r>
              <a:rPr lang="ru-RU" sz="2300" b="1" i="1" dirty="0" err="1"/>
              <a:t>Даценкового</a:t>
            </a:r>
            <a:r>
              <a:rPr lang="ru-RU" sz="2300" b="1" i="1" dirty="0"/>
              <a:t>, </a:t>
            </a:r>
            <a:r>
              <a:rPr lang="ru-RU" sz="2300" b="1" i="1" dirty="0" err="1"/>
              <a:t>що</a:t>
            </a:r>
            <a:r>
              <a:rPr lang="ru-RU" sz="2300" b="1" i="1" dirty="0"/>
              <a:t> </a:t>
            </a:r>
            <a:r>
              <a:rPr lang="ru-RU" sz="2300" b="1" i="1" dirty="0" err="1"/>
              <a:t>розташовані</a:t>
            </a:r>
            <a:r>
              <a:rPr lang="ru-RU" sz="2300" b="1" i="1" dirty="0"/>
              <a:t> на </a:t>
            </a:r>
            <a:r>
              <a:rPr lang="ru-RU" sz="2300" b="1" i="1" dirty="0" err="1"/>
              <a:t>теренах</a:t>
            </a:r>
            <a:r>
              <a:rPr lang="ru-RU" sz="2300" b="1" i="1" dirty="0"/>
              <a:t> </a:t>
            </a:r>
            <a:r>
              <a:rPr lang="ru-RU" sz="2300" b="1" i="1" dirty="0" err="1"/>
              <a:t>Полтавщини</a:t>
            </a:r>
            <a:r>
              <a:rPr lang="ru-RU" sz="2300" b="1" i="1" dirty="0"/>
              <a:t> </a:t>
            </a:r>
            <a:r>
              <a:rPr lang="ru-RU" sz="2300" b="1" i="1" dirty="0" err="1"/>
              <a:t>між</a:t>
            </a:r>
            <a:r>
              <a:rPr lang="ru-RU" sz="2300" b="1" i="1" dirty="0"/>
              <a:t> Миргородом </a:t>
            </a:r>
            <a:r>
              <a:rPr lang="ru-RU" sz="2300" b="1" i="1" dirty="0" err="1"/>
              <a:t>і</a:t>
            </a:r>
            <a:r>
              <a:rPr lang="ru-RU" sz="2300" b="1" i="1" dirty="0"/>
              <a:t> Великою Багачкою.</a:t>
            </a:r>
          </a:p>
        </p:txBody>
      </p:sp>
    </p:spTree>
  </p:cSld>
  <p:clrMapOvr>
    <a:masterClrMapping/>
  </p:clrMapOvr>
  <p:transition advTm="3000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3"/>
            <a:ext cx="9144000" cy="702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455563"/>
            <a:ext cx="54005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Книгу «</a:t>
            </a:r>
            <a:r>
              <a:rPr lang="ru-RU" sz="2400" b="1" i="1" dirty="0" err="1"/>
              <a:t>Людяність</a:t>
            </a:r>
            <a:r>
              <a:rPr lang="ru-RU" sz="2400" b="1" i="1" dirty="0"/>
              <a:t> у </a:t>
            </a:r>
            <a:r>
              <a:rPr lang="ru-RU" sz="2400" b="1" i="1" dirty="0" err="1"/>
              <a:t>нелюдяний</a:t>
            </a:r>
            <a:r>
              <a:rPr lang="ru-RU" sz="2400" b="1" i="1" dirty="0"/>
              <a:t> час» </a:t>
            </a:r>
            <a:r>
              <a:rPr lang="ru-RU" sz="2400" b="1" i="1" dirty="0" err="1"/>
              <a:t>присвячено</a:t>
            </a:r>
            <a:r>
              <a:rPr lang="ru-RU" sz="2400" b="1" i="1" dirty="0"/>
              <a:t> </a:t>
            </a:r>
            <a:r>
              <a:rPr lang="ru-RU" sz="2400" b="1" i="1" dirty="0" err="1"/>
              <a:t>доброчинцям</a:t>
            </a:r>
            <a:r>
              <a:rPr lang="ru-RU" sz="2400" b="1" i="1" dirty="0"/>
              <a:t>, </a:t>
            </a:r>
            <a:r>
              <a:rPr lang="ru-RU" sz="2400" b="1" i="1" dirty="0" err="1"/>
              <a:t>які</a:t>
            </a:r>
            <a:r>
              <a:rPr lang="ru-RU" sz="2400" b="1" i="1" dirty="0"/>
              <a:t> у 1932—1933 </a:t>
            </a:r>
            <a:r>
              <a:rPr lang="ru-RU" sz="2400" b="1" i="1" dirty="0" err="1"/>
              <a:t>рр</a:t>
            </a:r>
            <a:r>
              <a:rPr lang="ru-RU" sz="2400" b="1" i="1" dirty="0"/>
              <a:t>. </a:t>
            </a:r>
            <a:r>
              <a:rPr lang="ru-RU" sz="2400" b="1" i="1" dirty="0" err="1"/>
              <a:t>допомагали</a:t>
            </a:r>
            <a:r>
              <a:rPr lang="ru-RU" sz="2400" b="1" i="1" dirty="0"/>
              <a:t> </a:t>
            </a:r>
            <a:r>
              <a:rPr lang="ru-RU" sz="2400" b="1" i="1" dirty="0" err="1"/>
              <a:t>вижити</a:t>
            </a:r>
            <a:r>
              <a:rPr lang="ru-RU" sz="2400" b="1" i="1" dirty="0"/>
              <a:t> </a:t>
            </a:r>
            <a:r>
              <a:rPr lang="ru-RU" sz="2400" b="1" i="1" dirty="0" err="1"/>
              <a:t>тим</a:t>
            </a:r>
            <a:r>
              <a:rPr lang="ru-RU" sz="2400" b="1" i="1" dirty="0"/>
              <a:t>, </a:t>
            </a:r>
            <a:r>
              <a:rPr lang="ru-RU" sz="2400" b="1" i="1" dirty="0" err="1"/>
              <a:t>хто</a:t>
            </a:r>
            <a:r>
              <a:rPr lang="ru-RU" sz="2400" b="1" i="1" dirty="0"/>
              <a:t> </a:t>
            </a:r>
            <a:r>
              <a:rPr lang="ru-RU" sz="2400" b="1" i="1" dirty="0" err="1"/>
              <a:t>голодував</a:t>
            </a:r>
            <a:r>
              <a:rPr lang="ru-RU" sz="2400" b="1" i="1" dirty="0"/>
              <a:t>. У </a:t>
            </a:r>
            <a:r>
              <a:rPr lang="ru-RU" sz="2400" b="1" i="1" dirty="0" err="1"/>
              <a:t>виданні</a:t>
            </a:r>
            <a:r>
              <a:rPr lang="ru-RU" sz="2400" b="1" i="1" dirty="0"/>
              <a:t> подано </a:t>
            </a:r>
            <a:r>
              <a:rPr lang="ru-RU" sz="2400" b="1" i="1" dirty="0" err="1"/>
              <a:t>інформацію</a:t>
            </a:r>
            <a:r>
              <a:rPr lang="ru-RU" sz="2400" b="1" i="1" dirty="0"/>
              <a:t> про </a:t>
            </a:r>
            <a:r>
              <a:rPr lang="ru-RU" sz="2400" b="1" i="1" dirty="0" err="1"/>
              <a:t>понад</a:t>
            </a:r>
            <a:r>
              <a:rPr lang="ru-RU" sz="2400" b="1" i="1" dirty="0"/>
              <a:t> 180 </a:t>
            </a:r>
            <a:r>
              <a:rPr lang="ru-RU" sz="2400" b="1" i="1" dirty="0" err="1"/>
              <a:t>праведних</a:t>
            </a:r>
            <a:r>
              <a:rPr lang="ru-RU" sz="2400" b="1" i="1" dirty="0"/>
              <a:t> людей </a:t>
            </a:r>
            <a:r>
              <a:rPr lang="ru-RU" sz="2400" b="1" i="1" dirty="0" err="1"/>
              <a:t>часів</a:t>
            </a:r>
            <a:r>
              <a:rPr lang="ru-RU" sz="2400" b="1" i="1" dirty="0"/>
              <a:t> Голодомору, </a:t>
            </a:r>
            <a:r>
              <a:rPr lang="ru-RU" sz="2400" b="1" i="1" dirty="0" err="1"/>
              <a:t>прізвища</a:t>
            </a:r>
            <a:r>
              <a:rPr lang="ru-RU" sz="2400" b="1" i="1" dirty="0"/>
              <a:t> та </a:t>
            </a:r>
            <a:r>
              <a:rPr lang="ru-RU" sz="2400" b="1" i="1" dirty="0" err="1"/>
              <a:t>імена</a:t>
            </a:r>
            <a:r>
              <a:rPr lang="ru-RU" sz="2400" b="1" i="1" dirty="0"/>
              <a:t> </a:t>
            </a:r>
            <a:r>
              <a:rPr lang="ru-RU" sz="2400" b="1" i="1" dirty="0" err="1"/>
              <a:t>яких</a:t>
            </a:r>
            <a:r>
              <a:rPr lang="ru-RU" sz="2400" b="1" i="1" dirty="0"/>
              <a:t> </a:t>
            </a:r>
            <a:r>
              <a:rPr lang="ru-RU" sz="2400" b="1" i="1" dirty="0" err="1"/>
              <a:t>встановлено</a:t>
            </a:r>
            <a:r>
              <a:rPr lang="ru-RU" sz="2400" b="1" i="1" dirty="0"/>
              <a:t> на </a:t>
            </a:r>
            <a:r>
              <a:rPr lang="ru-RU" sz="2400" b="1" i="1" dirty="0" err="1"/>
              <a:t>основі</a:t>
            </a:r>
            <a:r>
              <a:rPr lang="ru-RU" sz="2400" b="1" i="1" dirty="0"/>
              <a:t> </a:t>
            </a:r>
            <a:r>
              <a:rPr lang="ru-RU" sz="2400" b="1" i="1" dirty="0" err="1"/>
              <a:t>документальних</a:t>
            </a:r>
            <a:r>
              <a:rPr lang="ru-RU" sz="2400" b="1" i="1" dirty="0"/>
              <a:t> </a:t>
            </a:r>
            <a:r>
              <a:rPr lang="ru-RU" sz="2400" b="1" i="1" dirty="0" err="1"/>
              <a:t>даних</a:t>
            </a:r>
            <a:r>
              <a:rPr lang="ru-RU" sz="2400" b="1" i="1" dirty="0"/>
              <a:t> та </a:t>
            </a:r>
            <a:r>
              <a:rPr lang="ru-RU" sz="2400" b="1" i="1" dirty="0" err="1"/>
              <a:t>усних</a:t>
            </a:r>
            <a:r>
              <a:rPr lang="ru-RU" sz="2400" b="1" i="1" dirty="0"/>
              <a:t> </a:t>
            </a:r>
            <a:r>
              <a:rPr lang="ru-RU" sz="2400" b="1" i="1" dirty="0" err="1"/>
              <a:t>свідчень</a:t>
            </a:r>
            <a:r>
              <a:rPr lang="ru-RU" sz="2400" b="1" i="1" dirty="0"/>
              <a:t>.</a:t>
            </a:r>
          </a:p>
        </p:txBody>
      </p:sp>
      <p:pic>
        <p:nvPicPr>
          <p:cNvPr id="6" name="Рисунок 5" descr="C:\Documents and Settings\Admin\Рабочий стол\загружено (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584" y="1455563"/>
            <a:ext cx="25717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0"/>
            <a:ext cx="849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Людяність у нелюдяний час/ </a:t>
            </a:r>
            <a:r>
              <a:rPr lang="uk-UA" sz="2400" b="1" dirty="0" err="1">
                <a:solidFill>
                  <a:srgbClr val="7030A0"/>
                </a:solidFill>
              </a:rPr>
              <a:t>упоряд</a:t>
            </a:r>
            <a:r>
              <a:rPr lang="uk-UA" sz="2400" b="1" dirty="0">
                <a:solidFill>
                  <a:srgbClr val="7030A0"/>
                </a:solidFill>
              </a:rPr>
              <a:t> В.С. </a:t>
            </a:r>
            <a:r>
              <a:rPr lang="uk-UA" sz="2400" b="1" dirty="0" err="1">
                <a:solidFill>
                  <a:srgbClr val="7030A0"/>
                </a:solidFill>
              </a:rPr>
              <a:t>Тиліщак</a:t>
            </a:r>
            <a:r>
              <a:rPr lang="uk-UA" sz="2400" b="1" dirty="0">
                <a:solidFill>
                  <a:srgbClr val="7030A0"/>
                </a:solidFill>
              </a:rPr>
              <a:t>, В.М. Яременко. - 2-ге вид. </a:t>
            </a:r>
            <a:r>
              <a:rPr lang="uk-UA" sz="2400" b="1" dirty="0" err="1">
                <a:solidFill>
                  <a:srgbClr val="7030A0"/>
                </a:solidFill>
              </a:rPr>
              <a:t>прероб</a:t>
            </a:r>
            <a:r>
              <a:rPr lang="uk-UA" sz="2400" b="1" dirty="0">
                <a:solidFill>
                  <a:srgbClr val="7030A0"/>
                </a:solidFill>
              </a:rPr>
              <a:t>. і </a:t>
            </a:r>
            <a:r>
              <a:rPr lang="uk-UA" sz="2400" b="1" dirty="0" err="1">
                <a:solidFill>
                  <a:srgbClr val="7030A0"/>
                </a:solidFill>
              </a:rPr>
              <a:t>доп</a:t>
            </a:r>
            <a:r>
              <a:rPr lang="uk-UA" sz="2400" b="1" dirty="0">
                <a:solidFill>
                  <a:srgbClr val="7030A0"/>
                </a:solidFill>
              </a:rPr>
              <a:t>. - Київ: </a:t>
            </a:r>
            <a:r>
              <a:rPr lang="uk-UA" sz="2400" b="1" dirty="0" err="1">
                <a:solidFill>
                  <a:srgbClr val="7030A0"/>
                </a:solidFill>
              </a:rPr>
              <a:t>Смолоским</a:t>
            </a:r>
            <a:r>
              <a:rPr lang="uk-UA" sz="2400" b="1" dirty="0">
                <a:solidFill>
                  <a:srgbClr val="7030A0"/>
                </a:solidFill>
              </a:rPr>
              <a:t>, 2018. - 288 с.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514</Words>
  <Application>Microsoft Office PowerPoint</Application>
  <PresentationFormat>Екран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Тетяна Буренкова</cp:lastModifiedBy>
  <cp:revision>36</cp:revision>
  <dcterms:created xsi:type="dcterms:W3CDTF">2018-11-19T12:28:40Z</dcterms:created>
  <dcterms:modified xsi:type="dcterms:W3CDTF">2023-11-23T17:36:24Z</dcterms:modified>
</cp:coreProperties>
</file>