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6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2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6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57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5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1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2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7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0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9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4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6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5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9CF4DD-7A4B-4D30-9B42-AB1AFF736621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C3B31-0AAD-4FB4-B106-3CB5F9B3B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83501D-8085-475A-9853-F7B60947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26E047-9904-4C68-9F94-B13DF688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" y="1456960"/>
            <a:ext cx="4720089" cy="41020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68D502F-387F-4463-8A17-38665580DE91}"/>
              </a:ext>
            </a:extLst>
          </p:cNvPr>
          <p:cNvSpPr/>
          <p:nvPr/>
        </p:nvSpPr>
        <p:spPr>
          <a:xfrm>
            <a:off x="5155518" y="1456960"/>
            <a:ext cx="70364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Бунтівний романтик свого часу</a:t>
            </a:r>
          </a:p>
          <a:p>
            <a:pPr algn="ctr"/>
            <a:r>
              <a:rPr lang="uk-UA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</a:t>
            </a:r>
            <a:r>
              <a:rPr lang="ru-RU" sz="5400" b="1" spc="5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икола</a:t>
            </a:r>
            <a:endParaRPr lang="ru-RU" sz="5400" b="1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Хвильовий</a:t>
            </a:r>
            <a:endParaRPr lang="ru-RU" sz="5400" b="1" cap="none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7E70E6-F5E8-414B-9E4F-B283CD435525}"/>
              </a:ext>
            </a:extLst>
          </p:cNvPr>
          <p:cNvSpPr/>
          <p:nvPr/>
        </p:nvSpPr>
        <p:spPr>
          <a:xfrm>
            <a:off x="5406742" y="5166452"/>
            <a:ext cx="6534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endParaRPr lang="ru-RU" sz="3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3D6E1D-2FA5-4638-8401-B93F8837AD13}"/>
              </a:ext>
            </a:extLst>
          </p:cNvPr>
          <p:cNvSpPr txBox="1"/>
          <p:nvPr/>
        </p:nvSpPr>
        <p:spPr>
          <a:xfrm>
            <a:off x="754743" y="199257"/>
            <a:ext cx="992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Регіональний  центр </a:t>
            </a:r>
            <a:r>
              <a:rPr lang="ru-RU" sz="2000" b="1" dirty="0" err="1"/>
              <a:t>професійно</a:t>
            </a:r>
            <a:r>
              <a:rPr lang="en-US" sz="2000" b="1" dirty="0"/>
              <a:t> </a:t>
            </a:r>
            <a:r>
              <a:rPr lang="ru-RU" sz="2000" b="1" dirty="0"/>
              <a:t>- технічної освіти № 1 </a:t>
            </a:r>
          </a:p>
          <a:p>
            <a:pPr algn="ctr"/>
            <a:r>
              <a:rPr lang="ru-RU" sz="2000" b="1" dirty="0"/>
              <a:t>м. Кременчука</a:t>
            </a:r>
          </a:p>
        </p:txBody>
      </p:sp>
    </p:spTree>
    <p:extLst>
      <p:ext uri="{BB962C8B-B14F-4D97-AF65-F5344CB8AC3E}">
        <p14:creationId xmlns:p14="http://schemas.microsoft.com/office/powerpoint/2010/main" val="39276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BD77DEE-729F-42E8-977D-CC384643B942}"/>
              </a:ext>
            </a:extLst>
          </p:cNvPr>
          <p:cNvSpPr/>
          <p:nvPr/>
        </p:nvSpPr>
        <p:spPr>
          <a:xfrm>
            <a:off x="696686" y="1836954"/>
            <a:ext cx="10798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Невже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я  </a:t>
            </a:r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зайвий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тому, </a:t>
            </a:r>
          </a:p>
          <a:p>
            <a:pPr algn="ctr"/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люблю безумно </a:t>
            </a:r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r"/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(М. </a:t>
            </a:r>
            <a:r>
              <a:rPr lang="ru-RU" sz="5400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Хвильовий</a:t>
            </a:r>
            <a:r>
              <a:rPr lang="ru-RU" sz="5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25B7C9-9182-4A33-8FAF-71E7F0254491}"/>
              </a:ext>
            </a:extLst>
          </p:cNvPr>
          <p:cNvSpPr/>
          <p:nvPr/>
        </p:nvSpPr>
        <p:spPr>
          <a:xfrm>
            <a:off x="870858" y="754743"/>
            <a:ext cx="108131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Микола Григорович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Фітільов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прозаїк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поет,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пореволюційної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1893-1933.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імпресіонізмом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«ВАПЛІТ. Як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новатор                 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письма.“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Урбіно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створив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1925-1928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1928–1930 Створив журнал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ярмарок». 1930–1931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Пролітфронт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BD8F81-4DE5-43CB-976C-72EFD07F9815}"/>
              </a:ext>
            </a:extLst>
          </p:cNvPr>
          <p:cNvSpPr/>
          <p:nvPr/>
        </p:nvSpPr>
        <p:spPr>
          <a:xfrm>
            <a:off x="740230" y="493486"/>
            <a:ext cx="109002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твор­чістю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на­звав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Новела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(Романтика)»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роздвоєність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1933 На знак протесту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 1932—33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приятеля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Ялового (став початком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покінчив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Смерть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символом краху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націонал-комунізму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1920—30-х. Твори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9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04D62F-9DCB-4C6B-8D6C-A5EC22B14F84}"/>
              </a:ext>
            </a:extLst>
          </p:cNvPr>
          <p:cNvSpPr/>
          <p:nvPr/>
        </p:nvSpPr>
        <p:spPr>
          <a:xfrm>
            <a:off x="1473199" y="968553"/>
            <a:ext cx="97681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Публіцистичні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“сатану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бочці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спекулянтів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Коперника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Фрауенбургу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азіатського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памфлетів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“Камо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грядеш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памфлетів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“Думки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памфлетів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Апологети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писаризму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Памфлет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Малоросія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10680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2399C0-8C9A-4356-A32C-124923A503D0}"/>
              </a:ext>
            </a:extLst>
          </p:cNvPr>
          <p:cNvSpPr/>
          <p:nvPr/>
        </p:nvSpPr>
        <p:spPr>
          <a:xfrm>
            <a:off x="1161143" y="412789"/>
            <a:ext cx="1103085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етюди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(1923),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(1924);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листопад», «Арабески», «Дорога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ластівка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чоботях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Яр», «Легенда», «Я (Романтика)»;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1924 р. –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 р. – роман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Вальдшнепи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1927 р.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«Мати»;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 р. – «Сентиментальна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 р.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E841B5-467F-4B77-99AB-0A4D01BE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1" y="659533"/>
            <a:ext cx="1916352" cy="24712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DA9E8C-516C-45A7-B697-2BC23938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661" y="659533"/>
            <a:ext cx="1916352" cy="24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B88DBC-D6D8-4533-BA3D-D11A95F6A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6" t="23492" r="19952" b="26984"/>
          <a:stretch/>
        </p:blipFill>
        <p:spPr>
          <a:xfrm>
            <a:off x="899887" y="968829"/>
            <a:ext cx="2757714" cy="49203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0AE2234-EA92-44A8-BFE9-9F98194C1DDA}"/>
              </a:ext>
            </a:extLst>
          </p:cNvPr>
          <p:cNvSpPr/>
          <p:nvPr/>
        </p:nvSpPr>
        <p:spPr>
          <a:xfrm>
            <a:off x="3976913" y="612844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Хвильовий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Фітільов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1893—1933) — поет,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знакових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постатей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Розстріляного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Гасло «Геть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кинуте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започаткованої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об`єднало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цінуючи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свободу, 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передчутті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жорстоких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уряду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само­губство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збунтувавшись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Миколу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Хвильового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сприймали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уособлює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злет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20-х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132</TotalTime>
  <Words>418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Mikitenko</dc:creator>
  <cp:lastModifiedBy>1</cp:lastModifiedBy>
  <cp:revision>7</cp:revision>
  <dcterms:created xsi:type="dcterms:W3CDTF">2023-12-07T17:53:15Z</dcterms:created>
  <dcterms:modified xsi:type="dcterms:W3CDTF">2023-12-11T07:45:55Z</dcterms:modified>
</cp:coreProperties>
</file>