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80" r:id="rId3"/>
    <p:sldId id="281" r:id="rId4"/>
    <p:sldId id="257" r:id="rId5"/>
    <p:sldId id="279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82" r:id="rId23"/>
    <p:sldId id="274" r:id="rId24"/>
    <p:sldId id="275" r:id="rId25"/>
    <p:sldId id="276" r:id="rId26"/>
    <p:sldId id="277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7D65-560C-4008-8541-8E6BEA5F09C9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7A6BA-A1F8-4E07-9DB5-D4ECAAFF7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183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7D65-560C-4008-8541-8E6BEA5F09C9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7A6BA-A1F8-4E07-9DB5-D4ECAAFF7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670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7D65-560C-4008-8541-8E6BEA5F09C9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7A6BA-A1F8-4E07-9DB5-D4ECAAFF7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414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7D65-560C-4008-8541-8E6BEA5F09C9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7A6BA-A1F8-4E07-9DB5-D4ECAAFF7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192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7D65-560C-4008-8541-8E6BEA5F09C9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7A6BA-A1F8-4E07-9DB5-D4ECAAFF7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988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7D65-560C-4008-8541-8E6BEA5F09C9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7A6BA-A1F8-4E07-9DB5-D4ECAAFF7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522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7D65-560C-4008-8541-8E6BEA5F09C9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7A6BA-A1F8-4E07-9DB5-D4ECAAFF7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664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7D65-560C-4008-8541-8E6BEA5F09C9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7A6BA-A1F8-4E07-9DB5-D4ECAAFF7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773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7D65-560C-4008-8541-8E6BEA5F09C9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7A6BA-A1F8-4E07-9DB5-D4ECAAFF7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203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7D65-560C-4008-8541-8E6BEA5F09C9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7A6BA-A1F8-4E07-9DB5-D4ECAAFF7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119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7D65-560C-4008-8541-8E6BEA5F09C9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7A6BA-A1F8-4E07-9DB5-D4ECAAFF7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98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97D65-560C-4008-8541-8E6BEA5F09C9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7A6BA-A1F8-4E07-9DB5-D4ECAAFF7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29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1988840"/>
            <a:ext cx="58326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 </a:t>
            </a:r>
            <a:r>
              <a:rPr lang="ru-RU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українських</a:t>
            </a:r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жінок</a:t>
            </a:r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які</a:t>
            </a:r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вразили</a:t>
            </a:r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світ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404664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Регіональний центр професійно – технічної освіти №1</a:t>
            </a:r>
          </a:p>
          <a:p>
            <a:pPr algn="ctr"/>
            <a:r>
              <a:rPr lang="uk-UA" sz="2000" b="1" dirty="0"/>
              <a:t>м</a:t>
            </a:r>
            <a:r>
              <a:rPr lang="uk-UA" sz="2000" b="1" dirty="0" smtClean="0"/>
              <a:t>. Кременчука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72000" y="5373216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Підготували:</a:t>
            </a:r>
          </a:p>
          <a:p>
            <a:r>
              <a:rPr lang="uk-UA" b="1" dirty="0" smtClean="0"/>
              <a:t>Завідувач бібліотеки Світлана Безкровна</a:t>
            </a:r>
          </a:p>
          <a:p>
            <a:r>
              <a:rPr lang="uk-UA" b="1" dirty="0" smtClean="0"/>
              <a:t>Бібліотекар Олеся </a:t>
            </a:r>
            <a:r>
              <a:rPr lang="uk-UA" b="1" dirty="0"/>
              <a:t>М</a:t>
            </a:r>
            <a:r>
              <a:rPr lang="uk-UA" b="1" dirty="0" smtClean="0"/>
              <a:t>икитенко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279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865" y="1309410"/>
            <a:ext cx="561975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88224" y="620688"/>
            <a:ext cx="209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Автор: </a:t>
            </a:r>
            <a:r>
              <a:rPr lang="ru-RU" dirty="0" err="1" smtClean="0"/>
              <a:t>Вікіпедія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131841" y="5733256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</a:rPr>
              <a:t>Роксолана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8219256" cy="55054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Леся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Українка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/>
              <a:t>– (1871-1912) </a:t>
            </a:r>
            <a:r>
              <a:rPr lang="ru-RU" b="1" dirty="0" err="1" smtClean="0"/>
              <a:t>вправі</a:t>
            </a:r>
            <a:r>
              <a:rPr lang="ru-RU" b="1" dirty="0" smtClean="0"/>
              <a:t> </a:t>
            </a:r>
            <a:r>
              <a:rPr lang="ru-RU" b="1" dirty="0" err="1" smtClean="0"/>
              <a:t>займає</a:t>
            </a:r>
            <a:r>
              <a:rPr lang="ru-RU" b="1" dirty="0" smtClean="0"/>
              <a:t> </a:t>
            </a:r>
            <a:r>
              <a:rPr lang="ru-RU" b="1" dirty="0" err="1" smtClean="0"/>
              <a:t>місце</a:t>
            </a:r>
            <a:r>
              <a:rPr lang="ru-RU" b="1" dirty="0" smtClean="0"/>
              <a:t> </a:t>
            </a:r>
            <a:r>
              <a:rPr lang="ru-RU" b="1" dirty="0" err="1" smtClean="0"/>
              <a:t>серед</a:t>
            </a:r>
            <a:r>
              <a:rPr lang="ru-RU" b="1" dirty="0" smtClean="0"/>
              <a:t> </a:t>
            </a:r>
            <a:r>
              <a:rPr lang="ru-RU" b="1" dirty="0" err="1" smtClean="0"/>
              <a:t>найвідоміших</a:t>
            </a:r>
            <a:r>
              <a:rPr lang="ru-RU" b="1" dirty="0" smtClean="0"/>
              <a:t> </a:t>
            </a:r>
            <a:r>
              <a:rPr lang="ru-RU" b="1" dirty="0" err="1" smtClean="0"/>
              <a:t>жінок</a:t>
            </a:r>
            <a:r>
              <a:rPr lang="ru-RU" b="1" dirty="0" smtClean="0"/>
              <a:t> </a:t>
            </a:r>
            <a:r>
              <a:rPr lang="ru-RU" b="1" dirty="0" err="1" smtClean="0"/>
              <a:t>сучасної</a:t>
            </a:r>
            <a:r>
              <a:rPr lang="ru-RU" b="1" dirty="0" smtClean="0"/>
              <a:t> і </a:t>
            </a:r>
            <a:r>
              <a:rPr lang="ru-RU" b="1" dirty="0" err="1" smtClean="0"/>
              <a:t>давньої</a:t>
            </a:r>
            <a:r>
              <a:rPr lang="ru-RU" b="1" dirty="0" smtClean="0"/>
              <a:t> </a:t>
            </a:r>
            <a:r>
              <a:rPr lang="ru-RU" b="1" dirty="0" err="1" smtClean="0"/>
              <a:t>України</a:t>
            </a:r>
            <a:r>
              <a:rPr lang="ru-RU" b="1" dirty="0" smtClean="0"/>
              <a:t>. </a:t>
            </a:r>
            <a:r>
              <a:rPr lang="ru-RU" b="1" dirty="0" err="1" smtClean="0"/>
              <a:t>Справжнє</a:t>
            </a:r>
            <a:r>
              <a:rPr lang="ru-RU" b="1" dirty="0" smtClean="0"/>
              <a:t> </a:t>
            </a:r>
            <a:r>
              <a:rPr lang="ru-RU" b="1" dirty="0" err="1" smtClean="0"/>
              <a:t>ім'я</a:t>
            </a:r>
            <a:r>
              <a:rPr lang="ru-RU" b="1" dirty="0" smtClean="0"/>
              <a:t> </a:t>
            </a:r>
            <a:r>
              <a:rPr lang="ru-RU" b="1" dirty="0" err="1" smtClean="0"/>
              <a:t>цієї</a:t>
            </a:r>
            <a:r>
              <a:rPr lang="ru-RU" b="1" dirty="0" smtClean="0"/>
              <a:t> </a:t>
            </a:r>
            <a:r>
              <a:rPr lang="ru-RU" b="1" dirty="0" err="1" smtClean="0"/>
              <a:t>поетеси</a:t>
            </a:r>
            <a:r>
              <a:rPr lang="ru-RU" b="1" dirty="0" smtClean="0"/>
              <a:t> - Лариса Косач. </a:t>
            </a:r>
            <a:r>
              <a:rPr lang="ru-RU" b="1" dirty="0" err="1" smtClean="0"/>
              <a:t>Лесі</a:t>
            </a:r>
            <a:r>
              <a:rPr lang="ru-RU" b="1" dirty="0" smtClean="0"/>
              <a:t> </a:t>
            </a:r>
            <a:r>
              <a:rPr lang="ru-RU" b="1" dirty="0" err="1" smtClean="0"/>
              <a:t>Українки</a:t>
            </a:r>
            <a:r>
              <a:rPr lang="ru-RU" b="1" dirty="0" smtClean="0"/>
              <a:t> </a:t>
            </a:r>
            <a:r>
              <a:rPr lang="ru-RU" b="1" dirty="0" err="1" smtClean="0"/>
              <a:t>запевняють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найбільше</a:t>
            </a:r>
            <a:r>
              <a:rPr lang="ru-RU" b="1" dirty="0" smtClean="0"/>
              <a:t> </a:t>
            </a:r>
            <a:r>
              <a:rPr lang="ru-RU" b="1" dirty="0" err="1" smtClean="0"/>
              <a:t>кохання</a:t>
            </a:r>
            <a:r>
              <a:rPr lang="ru-RU" b="1" dirty="0" smtClean="0"/>
              <a:t> </a:t>
            </a:r>
            <a:r>
              <a:rPr lang="ru-RU" b="1" dirty="0" err="1" smtClean="0"/>
              <a:t>свого</a:t>
            </a:r>
            <a:r>
              <a:rPr lang="ru-RU" b="1" dirty="0" smtClean="0"/>
              <a:t> </a:t>
            </a:r>
            <a:r>
              <a:rPr lang="ru-RU" b="1" dirty="0" err="1" smtClean="0"/>
              <a:t>життя</a:t>
            </a:r>
            <a:r>
              <a:rPr lang="ru-RU" b="1" dirty="0" smtClean="0"/>
              <a:t> вона </a:t>
            </a:r>
            <a:r>
              <a:rPr lang="ru-RU" b="1" dirty="0" err="1" smtClean="0"/>
              <a:t>зустріла</a:t>
            </a:r>
            <a:r>
              <a:rPr lang="ru-RU" b="1" dirty="0" smtClean="0"/>
              <a:t> </a:t>
            </a:r>
            <a:r>
              <a:rPr lang="ru-RU" b="1" dirty="0" err="1" smtClean="0"/>
              <a:t>під</a:t>
            </a:r>
            <a:r>
              <a:rPr lang="ru-RU" b="1" dirty="0" smtClean="0"/>
              <a:t> час </a:t>
            </a:r>
            <a:r>
              <a:rPr lang="ru-RU" b="1" dirty="0" err="1" smtClean="0"/>
              <a:t>лікування</a:t>
            </a:r>
            <a:r>
              <a:rPr lang="ru-RU" b="1" dirty="0" smtClean="0"/>
              <a:t> у </a:t>
            </a:r>
            <a:r>
              <a:rPr lang="ru-RU" b="1" dirty="0" err="1" smtClean="0"/>
              <a:t>Ялті</a:t>
            </a:r>
            <a:r>
              <a:rPr lang="ru-RU" b="1" dirty="0" smtClean="0"/>
              <a:t>. У 1897 </a:t>
            </a:r>
            <a:r>
              <a:rPr lang="ru-RU" b="1" dirty="0" err="1" smtClean="0"/>
              <a:t>році</a:t>
            </a:r>
            <a:r>
              <a:rPr lang="ru-RU" b="1" dirty="0" smtClean="0"/>
              <a:t> вона </a:t>
            </a:r>
            <a:r>
              <a:rPr lang="ru-RU" b="1" dirty="0" err="1" smtClean="0"/>
              <a:t>знайомиться</a:t>
            </a:r>
            <a:r>
              <a:rPr lang="ru-RU" b="1" dirty="0" smtClean="0"/>
              <a:t> з </a:t>
            </a:r>
            <a:r>
              <a:rPr lang="ru-RU" b="1" dirty="0" err="1" smtClean="0"/>
              <a:t>революціонером</a:t>
            </a:r>
            <a:r>
              <a:rPr lang="ru-RU" b="1" dirty="0" smtClean="0"/>
              <a:t> з </a:t>
            </a:r>
            <a:r>
              <a:rPr lang="ru-RU" b="1" dirty="0" err="1" smtClean="0"/>
              <a:t>Мінська</a:t>
            </a:r>
            <a:r>
              <a:rPr lang="ru-RU" b="1" dirty="0" smtClean="0"/>
              <a:t> </a:t>
            </a:r>
            <a:r>
              <a:rPr lang="ru-RU" b="1" dirty="0" err="1" smtClean="0"/>
              <a:t>Сергієм</a:t>
            </a:r>
            <a:r>
              <a:rPr lang="ru-RU" b="1" dirty="0" smtClean="0"/>
              <a:t> </a:t>
            </a:r>
            <a:r>
              <a:rPr lang="ru-RU" b="1" dirty="0" err="1" smtClean="0"/>
              <a:t>Мержинським</a:t>
            </a:r>
            <a:r>
              <a:rPr lang="ru-RU" b="1" dirty="0" smtClean="0"/>
              <a:t>, </a:t>
            </a:r>
            <a:r>
              <a:rPr lang="ru-RU" b="1" dirty="0" err="1" smtClean="0"/>
              <a:t>який</a:t>
            </a:r>
            <a:r>
              <a:rPr lang="ru-RU" b="1" dirty="0" smtClean="0"/>
              <a:t> в </a:t>
            </a:r>
            <a:r>
              <a:rPr lang="ru-RU" b="1" dirty="0" err="1" smtClean="0"/>
              <a:t>Ялті</a:t>
            </a:r>
            <a:r>
              <a:rPr lang="ru-RU" b="1" dirty="0" smtClean="0"/>
              <a:t> </a:t>
            </a:r>
            <a:r>
              <a:rPr lang="ru-RU" b="1" dirty="0" err="1" smtClean="0"/>
              <a:t>лікував</a:t>
            </a:r>
            <a:r>
              <a:rPr lang="ru-RU" b="1" dirty="0" smtClean="0"/>
              <a:t> </a:t>
            </a:r>
            <a:r>
              <a:rPr lang="ru-RU" b="1" dirty="0" err="1" smtClean="0"/>
              <a:t>туберкульоз</a:t>
            </a:r>
            <a:r>
              <a:rPr lang="ru-RU" b="1" dirty="0" smtClean="0"/>
              <a:t> </a:t>
            </a:r>
            <a:r>
              <a:rPr lang="ru-RU" b="1" dirty="0" err="1" smtClean="0"/>
              <a:t>легень</a:t>
            </a:r>
            <a:r>
              <a:rPr lang="ru-RU" b="1" dirty="0" smtClean="0"/>
              <a:t>. В </a:t>
            </a:r>
            <a:r>
              <a:rPr lang="ru-RU" b="1" dirty="0" err="1" smtClean="0"/>
              <a:t>Криму</a:t>
            </a:r>
            <a:r>
              <a:rPr lang="ru-RU" b="1" dirty="0" smtClean="0"/>
              <a:t> пара </a:t>
            </a:r>
            <a:r>
              <a:rPr lang="ru-RU" b="1" dirty="0" err="1" smtClean="0"/>
              <a:t>піднімалася</a:t>
            </a:r>
            <a:r>
              <a:rPr lang="ru-RU" b="1" dirty="0" smtClean="0"/>
              <a:t> на Ай-</a:t>
            </a:r>
            <a:r>
              <a:rPr lang="ru-RU" b="1" dirty="0" err="1" smtClean="0"/>
              <a:t>Петрі</a:t>
            </a:r>
            <a:r>
              <a:rPr lang="ru-RU" b="1" dirty="0" smtClean="0"/>
              <a:t>. </a:t>
            </a:r>
            <a:r>
              <a:rPr lang="ru-RU" b="1" dirty="0" err="1" smtClean="0"/>
              <a:t>Їхні</a:t>
            </a:r>
            <a:r>
              <a:rPr lang="ru-RU" b="1" dirty="0" smtClean="0"/>
              <a:t> </a:t>
            </a:r>
            <a:r>
              <a:rPr lang="ru-RU" b="1" dirty="0" err="1" smtClean="0"/>
              <a:t>стосунки</a:t>
            </a:r>
            <a:r>
              <a:rPr lang="ru-RU" b="1" dirty="0" smtClean="0"/>
              <a:t> почали </a:t>
            </a:r>
            <a:r>
              <a:rPr lang="ru-RU" b="1" dirty="0" err="1" smtClean="0"/>
              <a:t>розвиватися.Однак</a:t>
            </a:r>
            <a:r>
              <a:rPr lang="ru-RU" b="1" dirty="0" smtClean="0"/>
              <a:t> </a:t>
            </a:r>
            <a:r>
              <a:rPr lang="ru-RU" b="1" dirty="0" err="1" smtClean="0"/>
              <a:t>його</a:t>
            </a:r>
            <a:r>
              <a:rPr lang="ru-RU" b="1" dirty="0" smtClean="0"/>
              <a:t> хвороба </a:t>
            </a:r>
            <a:r>
              <a:rPr lang="ru-RU" b="1" dirty="0" err="1" smtClean="0"/>
              <a:t>прогресувала</a:t>
            </a:r>
            <a:r>
              <a:rPr lang="ru-RU" b="1" dirty="0" smtClean="0"/>
              <a:t>… Батьки </a:t>
            </a:r>
            <a:r>
              <a:rPr lang="ru-RU" b="1" dirty="0" err="1" smtClean="0"/>
              <a:t>дівчини</a:t>
            </a:r>
            <a:r>
              <a:rPr lang="ru-RU" b="1" dirty="0" smtClean="0"/>
              <a:t> </a:t>
            </a:r>
            <a:r>
              <a:rPr lang="ru-RU" b="1" dirty="0" err="1" smtClean="0"/>
              <a:t>були</a:t>
            </a:r>
            <a:r>
              <a:rPr lang="ru-RU" b="1" dirty="0" smtClean="0"/>
              <a:t> не в </a:t>
            </a:r>
            <a:r>
              <a:rPr lang="ru-RU" b="1" dirty="0" err="1" smtClean="0"/>
              <a:t>захопленні</a:t>
            </a:r>
            <a:r>
              <a:rPr lang="ru-RU" b="1" dirty="0" smtClean="0"/>
              <a:t> </a:t>
            </a:r>
            <a:r>
              <a:rPr lang="ru-RU" b="1" dirty="0" err="1" smtClean="0"/>
              <a:t>від</a:t>
            </a:r>
            <a:r>
              <a:rPr lang="ru-RU" b="1" dirty="0" smtClean="0"/>
              <a:t> </a:t>
            </a:r>
            <a:r>
              <a:rPr lang="ru-RU" b="1" dirty="0" err="1" smtClean="0"/>
              <a:t>її</a:t>
            </a:r>
            <a:r>
              <a:rPr lang="ru-RU" b="1" dirty="0" smtClean="0"/>
              <a:t> </a:t>
            </a:r>
            <a:r>
              <a:rPr lang="ru-RU" b="1" dirty="0" err="1" smtClean="0"/>
              <a:t>стосунків</a:t>
            </a:r>
            <a:r>
              <a:rPr lang="ru-RU" b="1" dirty="0" smtClean="0"/>
              <a:t>. </a:t>
            </a:r>
            <a:r>
              <a:rPr lang="ru-RU" b="1" dirty="0" err="1" smtClean="0"/>
              <a:t>Адже</a:t>
            </a:r>
            <a:r>
              <a:rPr lang="ru-RU" b="1" dirty="0" smtClean="0"/>
              <a:t> вона сама усе </a:t>
            </a:r>
            <a:r>
              <a:rPr lang="ru-RU" b="1" dirty="0" err="1" smtClean="0"/>
              <a:t>життя</a:t>
            </a:r>
            <a:r>
              <a:rPr lang="ru-RU" b="1" dirty="0" smtClean="0"/>
              <a:t> </a:t>
            </a:r>
            <a:r>
              <a:rPr lang="ru-RU" b="1" dirty="0" err="1" smtClean="0"/>
              <a:t>боролося</a:t>
            </a:r>
            <a:r>
              <a:rPr lang="ru-RU" b="1" dirty="0" smtClean="0"/>
              <a:t> з хворобою, а тут </a:t>
            </a:r>
            <a:r>
              <a:rPr lang="ru-RU" b="1" dirty="0" err="1" smtClean="0"/>
              <a:t>ще</a:t>
            </a:r>
            <a:r>
              <a:rPr lang="ru-RU" b="1" dirty="0" smtClean="0"/>
              <a:t> одна </a:t>
            </a:r>
            <a:r>
              <a:rPr lang="ru-RU" b="1" dirty="0" err="1" smtClean="0"/>
              <a:t>немічна</a:t>
            </a:r>
            <a:r>
              <a:rPr lang="ru-RU" b="1" dirty="0" smtClean="0"/>
              <a:t> </a:t>
            </a:r>
            <a:r>
              <a:rPr lang="ru-RU" b="1" dirty="0" err="1" smtClean="0"/>
              <a:t>людина</a:t>
            </a:r>
            <a:r>
              <a:rPr lang="ru-RU" b="1" dirty="0" smtClean="0"/>
              <a:t>. Леся </a:t>
            </a:r>
            <a:r>
              <a:rPr lang="ru-RU" b="1" dirty="0" err="1" smtClean="0"/>
              <a:t>їздила</a:t>
            </a:r>
            <a:r>
              <a:rPr lang="ru-RU" b="1" dirty="0" smtClean="0"/>
              <a:t> до </a:t>
            </a:r>
            <a:r>
              <a:rPr lang="ru-RU" b="1" dirty="0" err="1" smtClean="0"/>
              <a:t>Сергія</a:t>
            </a:r>
            <a:r>
              <a:rPr lang="ru-RU" b="1" dirty="0" smtClean="0"/>
              <a:t> у </a:t>
            </a:r>
            <a:r>
              <a:rPr lang="ru-RU" b="1" dirty="0" err="1" smtClean="0"/>
              <a:t>Мінськ</a:t>
            </a:r>
            <a:r>
              <a:rPr lang="ru-RU" b="1" dirty="0" smtClean="0"/>
              <a:t>. Вони </a:t>
            </a:r>
            <a:r>
              <a:rPr lang="ru-RU" b="1" dirty="0" err="1" smtClean="0"/>
              <a:t>планували</a:t>
            </a:r>
            <a:r>
              <a:rPr lang="ru-RU" b="1" dirty="0" smtClean="0"/>
              <a:t> </a:t>
            </a:r>
            <a:r>
              <a:rPr lang="ru-RU" b="1" dirty="0" err="1" smtClean="0"/>
              <a:t>поїхати</a:t>
            </a:r>
            <a:r>
              <a:rPr lang="ru-RU" b="1" dirty="0" smtClean="0"/>
              <a:t> на </a:t>
            </a:r>
            <a:r>
              <a:rPr lang="ru-RU" b="1" dirty="0" err="1" smtClean="0"/>
              <a:t>лікування</a:t>
            </a:r>
            <a:r>
              <a:rPr lang="ru-RU" b="1" dirty="0" smtClean="0"/>
              <a:t> у </a:t>
            </a:r>
            <a:r>
              <a:rPr lang="ru-RU" b="1" dirty="0" err="1" smtClean="0"/>
              <a:t>Швейцарію</a:t>
            </a:r>
            <a:r>
              <a:rPr lang="ru-RU" b="1" dirty="0" smtClean="0"/>
              <a:t>. </a:t>
            </a:r>
            <a:r>
              <a:rPr lang="ru-RU" b="1" dirty="0" err="1" smtClean="0"/>
              <a:t>Сергій</a:t>
            </a:r>
            <a:r>
              <a:rPr lang="ru-RU" b="1" dirty="0" smtClean="0"/>
              <a:t> </a:t>
            </a:r>
            <a:r>
              <a:rPr lang="ru-RU" b="1" dirty="0" err="1" smtClean="0"/>
              <a:t>кохав</a:t>
            </a:r>
            <a:r>
              <a:rPr lang="ru-RU" b="1" dirty="0" smtClean="0"/>
              <a:t> </a:t>
            </a:r>
            <a:r>
              <a:rPr lang="ru-RU" b="1" dirty="0" err="1" smtClean="0"/>
              <a:t>іншу</a:t>
            </a:r>
            <a:r>
              <a:rPr lang="ru-RU" b="1" dirty="0" smtClean="0"/>
              <a:t> </a:t>
            </a:r>
            <a:r>
              <a:rPr lang="ru-RU" b="1" dirty="0" err="1" smtClean="0"/>
              <a:t>жінку</a:t>
            </a:r>
            <a:r>
              <a:rPr lang="ru-RU" b="1" dirty="0" smtClean="0"/>
              <a:t>. У </a:t>
            </a:r>
            <a:r>
              <a:rPr lang="ru-RU" b="1" dirty="0" err="1" smtClean="0"/>
              <a:t>цей</a:t>
            </a:r>
            <a:r>
              <a:rPr lang="ru-RU" b="1" dirty="0" smtClean="0"/>
              <a:t> час </a:t>
            </a:r>
            <a:r>
              <a:rPr lang="ru-RU" b="1" dirty="0" err="1" smtClean="0"/>
              <a:t>письменниця</a:t>
            </a:r>
            <a:r>
              <a:rPr lang="ru-RU" b="1" dirty="0" smtClean="0"/>
              <a:t> написала свою </a:t>
            </a:r>
            <a:r>
              <a:rPr lang="ru-RU" b="1" dirty="0" err="1" smtClean="0"/>
              <a:t>геніальну</a:t>
            </a:r>
            <a:r>
              <a:rPr lang="ru-RU" b="1" dirty="0" smtClean="0"/>
              <a:t> "</a:t>
            </a:r>
            <a:r>
              <a:rPr lang="ru-RU" b="1" dirty="0" err="1" smtClean="0"/>
              <a:t>Одержиму</a:t>
            </a:r>
            <a:r>
              <a:rPr lang="ru-RU" b="1" dirty="0" smtClean="0"/>
              <a:t>". </a:t>
            </a:r>
            <a:r>
              <a:rPr lang="ru-RU" b="1" dirty="0" err="1" smtClean="0"/>
              <a:t>Однак</a:t>
            </a:r>
            <a:r>
              <a:rPr lang="ru-RU" b="1" dirty="0" smtClean="0"/>
              <a:t> вона не покинула </a:t>
            </a:r>
            <a:r>
              <a:rPr lang="ru-RU" b="1" dirty="0" err="1" smtClean="0"/>
              <a:t>його</a:t>
            </a:r>
            <a:r>
              <a:rPr lang="ru-RU" b="1" dirty="0" smtClean="0"/>
              <a:t>, </a:t>
            </a:r>
            <a:r>
              <a:rPr lang="ru-RU" b="1" dirty="0" err="1" smtClean="0"/>
              <a:t>Мержинський</a:t>
            </a:r>
            <a:r>
              <a:rPr lang="ru-RU" b="1" dirty="0" smtClean="0"/>
              <a:t> помер на руках </a:t>
            </a:r>
            <a:r>
              <a:rPr lang="ru-RU" b="1" dirty="0" err="1" smtClean="0"/>
              <a:t>Лесі</a:t>
            </a:r>
            <a:r>
              <a:rPr lang="ru-RU" b="1" dirty="0" smtClean="0"/>
              <a:t> </a:t>
            </a:r>
            <a:r>
              <a:rPr lang="ru-RU" b="1" dirty="0" err="1" smtClean="0"/>
              <a:t>Українки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6178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54869"/>
            <a:ext cx="7521834" cy="354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5661248"/>
            <a:ext cx="3345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Леся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</a:rPr>
              <a:t>Українка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8264" y="1052736"/>
            <a:ext cx="1735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Автор: </a:t>
            </a:r>
            <a:r>
              <a:rPr lang="ru-RU" dirty="0" err="1" smtClean="0"/>
              <a:t>Вікіпедія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455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052736"/>
            <a:ext cx="8003232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Олена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Казимирчак-Полонська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(1902-1992) </a:t>
            </a:r>
            <a:r>
              <a:rPr lang="ru-RU" dirty="0" smtClean="0"/>
              <a:t>– </a:t>
            </a:r>
            <a:r>
              <a:rPr lang="ru-RU" b="1" dirty="0" err="1" smtClean="0"/>
              <a:t>українська</a:t>
            </a:r>
            <a:r>
              <a:rPr lang="ru-RU" b="1" dirty="0" smtClean="0"/>
              <a:t> </a:t>
            </a:r>
            <a:r>
              <a:rPr lang="ru-RU" b="1" dirty="0" err="1" smtClean="0"/>
              <a:t>вчена</a:t>
            </a:r>
            <a:r>
              <a:rPr lang="ru-RU" b="1" dirty="0" smtClean="0"/>
              <a:t>-астроном. Вона </a:t>
            </a:r>
            <a:r>
              <a:rPr lang="ru-RU" b="1" dirty="0" err="1" smtClean="0"/>
              <a:t>вчилась</a:t>
            </a:r>
            <a:r>
              <a:rPr lang="ru-RU" b="1" dirty="0" smtClean="0"/>
              <a:t> у </a:t>
            </a:r>
            <a:r>
              <a:rPr lang="ru-RU" b="1" dirty="0" err="1" smtClean="0"/>
              <a:t>Львівському</a:t>
            </a:r>
            <a:r>
              <a:rPr lang="ru-RU" b="1" dirty="0" smtClean="0"/>
              <a:t> </a:t>
            </a:r>
            <a:r>
              <a:rPr lang="ru-RU" b="1" dirty="0" err="1" smtClean="0"/>
              <a:t>університеті</a:t>
            </a:r>
            <a:r>
              <a:rPr lang="ru-RU" b="1" dirty="0" smtClean="0"/>
              <a:t>. </a:t>
            </a:r>
            <a:r>
              <a:rPr lang="ru-RU" b="1" dirty="0" err="1" smtClean="0"/>
              <a:t>Згодом</a:t>
            </a:r>
            <a:r>
              <a:rPr lang="ru-RU" b="1" dirty="0" smtClean="0"/>
              <a:t> перебралась до </a:t>
            </a:r>
            <a:r>
              <a:rPr lang="ru-RU" b="1" dirty="0" err="1" smtClean="0"/>
              <a:t>Варшави</a:t>
            </a:r>
            <a:r>
              <a:rPr lang="ru-RU" b="1" dirty="0" smtClean="0"/>
              <a:t>, де </a:t>
            </a:r>
            <a:r>
              <a:rPr lang="ru-RU" b="1" dirty="0" err="1" smtClean="0"/>
              <a:t>досліджувала</a:t>
            </a:r>
            <a:r>
              <a:rPr lang="ru-RU" b="1" dirty="0" smtClean="0"/>
              <a:t> </a:t>
            </a:r>
            <a:r>
              <a:rPr lang="ru-RU" b="1" dirty="0" err="1" smtClean="0"/>
              <a:t>рух</a:t>
            </a:r>
            <a:r>
              <a:rPr lang="ru-RU" b="1" dirty="0" smtClean="0"/>
              <a:t> </a:t>
            </a:r>
            <a:r>
              <a:rPr lang="ru-RU" b="1" dirty="0" err="1" smtClean="0"/>
              <a:t>комет.В</a:t>
            </a:r>
            <a:r>
              <a:rPr lang="ru-RU" b="1" dirty="0" smtClean="0"/>
              <a:t> 1941 </a:t>
            </a:r>
            <a:r>
              <a:rPr lang="ru-RU" b="1" dirty="0" err="1" smtClean="0"/>
              <a:t>році</a:t>
            </a:r>
            <a:r>
              <a:rPr lang="ru-RU" b="1" dirty="0" smtClean="0"/>
              <a:t>, </a:t>
            </a:r>
            <a:r>
              <a:rPr lang="ru-RU" b="1" dirty="0" err="1" smtClean="0"/>
              <a:t>під</a:t>
            </a:r>
            <a:r>
              <a:rPr lang="ru-RU" b="1" dirty="0" smtClean="0"/>
              <a:t> час </a:t>
            </a:r>
            <a:r>
              <a:rPr lang="ru-RU" b="1" dirty="0" err="1" smtClean="0"/>
              <a:t>окупації</a:t>
            </a:r>
            <a:r>
              <a:rPr lang="ru-RU" b="1" dirty="0" smtClean="0"/>
              <a:t> Львова, астроном, </a:t>
            </a:r>
            <a:r>
              <a:rPr lang="ru-RU" b="1" dirty="0" err="1" smtClean="0"/>
              <a:t>ризикуючи</a:t>
            </a:r>
            <a:r>
              <a:rPr lang="ru-RU" b="1" dirty="0" smtClean="0"/>
              <a:t> </a:t>
            </a:r>
            <a:r>
              <a:rPr lang="ru-RU" b="1" dirty="0" err="1" smtClean="0"/>
              <a:t>власним</a:t>
            </a:r>
            <a:r>
              <a:rPr lang="ru-RU" b="1" dirty="0" smtClean="0"/>
              <a:t> </a:t>
            </a:r>
            <a:r>
              <a:rPr lang="ru-RU" b="1" dirty="0" err="1" smtClean="0"/>
              <a:t>життям</a:t>
            </a:r>
            <a:r>
              <a:rPr lang="ru-RU" b="1" dirty="0" smtClean="0"/>
              <a:t>, </a:t>
            </a:r>
            <a:r>
              <a:rPr lang="ru-RU" b="1" dirty="0" err="1" smtClean="0"/>
              <a:t>врятувала</a:t>
            </a:r>
            <a:r>
              <a:rPr lang="ru-RU" b="1" dirty="0" smtClean="0"/>
              <a:t> </a:t>
            </a:r>
            <a:r>
              <a:rPr lang="ru-RU" b="1" dirty="0" err="1" smtClean="0"/>
              <a:t>польських</a:t>
            </a:r>
            <a:r>
              <a:rPr lang="ru-RU" b="1" dirty="0" smtClean="0"/>
              <a:t> </a:t>
            </a:r>
            <a:r>
              <a:rPr lang="ru-RU" b="1" dirty="0" err="1" smtClean="0"/>
              <a:t>офіцерів</a:t>
            </a:r>
            <a:r>
              <a:rPr lang="ru-RU" b="1" dirty="0" smtClean="0"/>
              <a:t>. Вона </a:t>
            </a:r>
            <a:r>
              <a:rPr lang="ru-RU" b="1" dirty="0" err="1" smtClean="0"/>
              <a:t>робила</a:t>
            </a:r>
            <a:r>
              <a:rPr lang="ru-RU" b="1" dirty="0" smtClean="0"/>
              <a:t> </a:t>
            </a:r>
            <a:r>
              <a:rPr lang="ru-RU" b="1" dirty="0" err="1" smtClean="0"/>
              <a:t>їм</a:t>
            </a:r>
            <a:r>
              <a:rPr lang="ru-RU" b="1" dirty="0" smtClean="0"/>
              <a:t> </a:t>
            </a:r>
            <a:r>
              <a:rPr lang="ru-RU" b="1" dirty="0" err="1" smtClean="0"/>
              <a:t>посвідчення</a:t>
            </a:r>
            <a:r>
              <a:rPr lang="ru-RU" b="1" dirty="0" smtClean="0"/>
              <a:t> </a:t>
            </a:r>
            <a:r>
              <a:rPr lang="ru-RU" b="1" dirty="0" err="1" smtClean="0"/>
              <a:t>стажерів</a:t>
            </a:r>
            <a:r>
              <a:rPr lang="ru-RU" b="1" dirty="0" smtClean="0"/>
              <a:t> </a:t>
            </a:r>
            <a:r>
              <a:rPr lang="ru-RU" b="1" dirty="0" err="1" smtClean="0"/>
              <a:t>Львівської</a:t>
            </a:r>
            <a:r>
              <a:rPr lang="ru-RU" b="1" dirty="0" smtClean="0"/>
              <a:t> </a:t>
            </a:r>
            <a:r>
              <a:rPr lang="ru-RU" b="1" dirty="0" err="1" smtClean="0"/>
              <a:t>обсерваторії</a:t>
            </a:r>
            <a:r>
              <a:rPr lang="ru-RU" b="1" dirty="0" smtClean="0"/>
              <a:t>, </a:t>
            </a:r>
            <a:r>
              <a:rPr lang="ru-RU" b="1" dirty="0" err="1" smtClean="0"/>
              <a:t>щоб</a:t>
            </a:r>
            <a:r>
              <a:rPr lang="ru-RU" b="1" dirty="0" smtClean="0"/>
              <a:t> вони могли </a:t>
            </a:r>
            <a:r>
              <a:rPr lang="ru-RU" b="1" dirty="0" err="1" smtClean="0"/>
              <a:t>покинути</a:t>
            </a:r>
            <a:r>
              <a:rPr lang="ru-RU" b="1" dirty="0" smtClean="0"/>
              <a:t> </a:t>
            </a:r>
            <a:r>
              <a:rPr lang="ru-RU" b="1" dirty="0" err="1" smtClean="0"/>
              <a:t>місто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7154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018"/>
            <a:ext cx="38164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flipH="1">
            <a:off x="6372200" y="661338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Автор: </a:t>
            </a:r>
            <a:r>
              <a:rPr lang="ru-RU" dirty="0" err="1"/>
              <a:t>Вікіпедія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5921990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Олена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Казимирчак-Полонська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7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412776"/>
            <a:ext cx="8003232" cy="4713387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/>
              <a:t>Основні</a:t>
            </a:r>
            <a:r>
              <a:rPr lang="ru-RU" b="1" dirty="0"/>
              <a:t> </a:t>
            </a:r>
            <a:r>
              <a:rPr lang="ru-RU" b="1" dirty="0" err="1"/>
              <a:t>роботи</a:t>
            </a:r>
            <a:r>
              <a:rPr lang="ru-RU" b="1" dirty="0"/>
              <a:t> </a:t>
            </a:r>
            <a:r>
              <a:rPr lang="ru-RU" b="1" dirty="0" err="1"/>
              <a:t>Казимирчак-Полонської</a:t>
            </a:r>
            <a:r>
              <a:rPr lang="ru-RU" b="1" dirty="0"/>
              <a:t> </a:t>
            </a:r>
            <a:r>
              <a:rPr lang="ru-RU" b="1" dirty="0" err="1"/>
              <a:t>присвячені</a:t>
            </a:r>
            <a:r>
              <a:rPr lang="ru-RU" b="1" dirty="0"/>
              <a:t> </a:t>
            </a:r>
            <a:r>
              <a:rPr lang="ru-RU" b="1" dirty="0" err="1"/>
              <a:t>вивченню</a:t>
            </a:r>
            <a:r>
              <a:rPr lang="ru-RU" b="1" dirty="0"/>
              <a:t> </a:t>
            </a:r>
            <a:r>
              <a:rPr lang="ru-RU" b="1" dirty="0" err="1"/>
              <a:t>руху</a:t>
            </a:r>
            <a:r>
              <a:rPr lang="ru-RU" b="1" dirty="0"/>
              <a:t> комет, </a:t>
            </a:r>
            <a:r>
              <a:rPr lang="ru-RU" b="1" dirty="0" err="1"/>
              <a:t>зокрема</a:t>
            </a:r>
            <a:r>
              <a:rPr lang="ru-RU" b="1" dirty="0"/>
              <a:t> </a:t>
            </a:r>
            <a:r>
              <a:rPr lang="ru-RU" b="1" dirty="0" err="1"/>
              <a:t>еволюції</a:t>
            </a:r>
            <a:r>
              <a:rPr lang="ru-RU" b="1" dirty="0"/>
              <a:t> </a:t>
            </a:r>
            <a:r>
              <a:rPr lang="ru-RU" b="1" dirty="0" err="1"/>
              <a:t>їхніх</a:t>
            </a:r>
            <a:r>
              <a:rPr lang="ru-RU" b="1" dirty="0"/>
              <a:t> </a:t>
            </a:r>
            <a:r>
              <a:rPr lang="ru-RU" b="1" dirty="0" err="1"/>
              <a:t>орбіт</a:t>
            </a:r>
            <a:r>
              <a:rPr lang="ru-RU" b="1" dirty="0"/>
              <a:t>. За </a:t>
            </a:r>
            <a:r>
              <a:rPr lang="ru-RU" b="1" dirty="0" err="1"/>
              <a:t>це</a:t>
            </a:r>
            <a:r>
              <a:rPr lang="ru-RU" b="1" dirty="0"/>
              <a:t> вона </a:t>
            </a:r>
            <a:r>
              <a:rPr lang="ru-RU" b="1" dirty="0" err="1"/>
              <a:t>отримала</a:t>
            </a:r>
            <a:r>
              <a:rPr lang="ru-RU" b="1" dirty="0"/>
              <a:t> </a:t>
            </a:r>
            <a:r>
              <a:rPr lang="ru-RU" b="1" dirty="0" err="1"/>
              <a:t>чимало</a:t>
            </a:r>
            <a:r>
              <a:rPr lang="ru-RU" b="1" dirty="0"/>
              <a:t> </a:t>
            </a:r>
            <a:r>
              <a:rPr lang="ru-RU" b="1" dirty="0" err="1"/>
              <a:t>відзнак</a:t>
            </a:r>
            <a:r>
              <a:rPr lang="ru-RU" b="1" dirty="0"/>
              <a:t> та </a:t>
            </a:r>
            <a:r>
              <a:rPr lang="ru-RU" b="1" dirty="0" err="1"/>
              <a:t>нагород</a:t>
            </a:r>
            <a:r>
              <a:rPr lang="ru-RU" b="1" dirty="0"/>
              <a:t>, </a:t>
            </a:r>
            <a:r>
              <a:rPr lang="ru-RU" b="1" dirty="0" err="1"/>
              <a:t>зокрема</a:t>
            </a:r>
            <a:r>
              <a:rPr lang="ru-RU" b="1" dirty="0"/>
              <a:t>, </a:t>
            </a:r>
            <a:r>
              <a:rPr lang="ru-RU" b="1" dirty="0" err="1"/>
              <a:t>найвищу</a:t>
            </a:r>
            <a:r>
              <a:rPr lang="ru-RU" b="1" dirty="0"/>
              <a:t> </a:t>
            </a:r>
            <a:r>
              <a:rPr lang="ru-RU" b="1" dirty="0" err="1"/>
              <a:t>астрономічну</a:t>
            </a:r>
            <a:r>
              <a:rPr lang="ru-RU" b="1" dirty="0"/>
              <a:t> </a:t>
            </a:r>
            <a:r>
              <a:rPr lang="ru-RU" b="1" dirty="0" err="1"/>
              <a:t>нагороду</a:t>
            </a:r>
            <a:r>
              <a:rPr lang="ru-RU" b="1" dirty="0"/>
              <a:t> – </a:t>
            </a:r>
            <a:r>
              <a:rPr lang="ru-RU" b="1" dirty="0" err="1"/>
              <a:t>премію</a:t>
            </a:r>
            <a:r>
              <a:rPr lang="ru-RU" b="1" dirty="0"/>
              <a:t> </a:t>
            </a:r>
            <a:r>
              <a:rPr lang="ru-RU" b="1" dirty="0" err="1"/>
              <a:t>Бредихіна</a:t>
            </a:r>
            <a:r>
              <a:rPr lang="ru-RU" b="1" dirty="0"/>
              <a:t>. У 1978 </a:t>
            </a:r>
            <a:r>
              <a:rPr lang="ru-RU" b="1" dirty="0" err="1"/>
              <a:t>році</a:t>
            </a:r>
            <a:r>
              <a:rPr lang="ru-RU" b="1" dirty="0"/>
              <a:t> </a:t>
            </a:r>
            <a:r>
              <a:rPr lang="ru-RU" b="1" dirty="0" err="1"/>
              <a:t>ім'ям</a:t>
            </a:r>
            <a:r>
              <a:rPr lang="ru-RU" b="1" dirty="0"/>
              <a:t> </a:t>
            </a:r>
            <a:r>
              <a:rPr lang="ru-RU" b="1" dirty="0" err="1"/>
              <a:t>Казимирчак-Полонської</a:t>
            </a:r>
            <a:r>
              <a:rPr lang="ru-RU" b="1" dirty="0"/>
              <a:t> назвали малу планету № 2006 (2006 </a:t>
            </a:r>
            <a:r>
              <a:rPr lang="ru-RU" b="1" dirty="0" err="1"/>
              <a:t>Полонська</a:t>
            </a:r>
            <a:r>
              <a:rPr lang="ru-RU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2507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8352928" cy="57935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Софія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Окуневська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(1865-1925)</a:t>
            </a:r>
            <a:r>
              <a:rPr lang="ru-RU" b="1" dirty="0"/>
              <a:t>- стала </a:t>
            </a:r>
            <a:r>
              <a:rPr lang="ru-RU" b="1" dirty="0" err="1"/>
              <a:t>першою</a:t>
            </a:r>
            <a:r>
              <a:rPr lang="ru-RU" b="1" dirty="0"/>
              <a:t> </a:t>
            </a:r>
            <a:r>
              <a:rPr lang="ru-RU" b="1" dirty="0" err="1"/>
              <a:t>жінкою-лікарем</a:t>
            </a:r>
            <a:r>
              <a:rPr lang="ru-RU" b="1" dirty="0"/>
              <a:t> у Австро-</a:t>
            </a:r>
            <a:r>
              <a:rPr lang="ru-RU" b="1" dirty="0" err="1"/>
              <a:t>Угорській</a:t>
            </a:r>
            <a:r>
              <a:rPr lang="ru-RU" b="1" dirty="0"/>
              <a:t> </a:t>
            </a:r>
            <a:r>
              <a:rPr lang="ru-RU" b="1" dirty="0" err="1"/>
              <a:t>імперії</a:t>
            </a:r>
            <a:r>
              <a:rPr lang="ru-RU" b="1" dirty="0"/>
              <a:t>. </a:t>
            </a:r>
            <a:r>
              <a:rPr lang="ru-RU" b="1" dirty="0" err="1"/>
              <a:t>Освіту</a:t>
            </a:r>
            <a:r>
              <a:rPr lang="ru-RU" b="1" dirty="0"/>
              <a:t> </a:t>
            </a:r>
            <a:r>
              <a:rPr lang="ru-RU" b="1" dirty="0" err="1"/>
              <a:t>отримала</a:t>
            </a:r>
            <a:r>
              <a:rPr lang="ru-RU" b="1" dirty="0"/>
              <a:t> </a:t>
            </a:r>
            <a:r>
              <a:rPr lang="ru-RU" b="1" dirty="0" err="1"/>
              <a:t>Софія</a:t>
            </a:r>
            <a:r>
              <a:rPr lang="ru-RU" b="1" dirty="0"/>
              <a:t> у </a:t>
            </a:r>
            <a:r>
              <a:rPr lang="ru-RU" b="1" dirty="0" err="1"/>
              <a:t>Швейцарії</a:t>
            </a:r>
            <a:r>
              <a:rPr lang="ru-RU" b="1" dirty="0"/>
              <a:t>. </a:t>
            </a:r>
            <a:r>
              <a:rPr lang="ru-RU" b="1" dirty="0" err="1"/>
              <a:t>Після</a:t>
            </a:r>
            <a:r>
              <a:rPr lang="ru-RU" b="1" dirty="0"/>
              <a:t> </a:t>
            </a:r>
            <a:r>
              <a:rPr lang="ru-RU" b="1" dirty="0" err="1"/>
              <a:t>повернення</a:t>
            </a:r>
            <a:r>
              <a:rPr lang="ru-RU" b="1" dirty="0"/>
              <a:t> з </a:t>
            </a:r>
            <a:r>
              <a:rPr lang="ru-RU" b="1" dirty="0" err="1"/>
              <a:t>навчання</a:t>
            </a:r>
            <a:r>
              <a:rPr lang="ru-RU" b="1" dirty="0"/>
              <a:t> вона так і не </a:t>
            </a:r>
            <a:r>
              <a:rPr lang="ru-RU" b="1" dirty="0" err="1"/>
              <a:t>змогла</a:t>
            </a:r>
            <a:r>
              <a:rPr lang="ru-RU" b="1" dirty="0"/>
              <a:t> </a:t>
            </a:r>
            <a:r>
              <a:rPr lang="ru-RU" b="1" dirty="0" err="1"/>
              <a:t>отримати</a:t>
            </a:r>
            <a:r>
              <a:rPr lang="ru-RU" b="1" dirty="0"/>
              <a:t> практику, </a:t>
            </a:r>
            <a:r>
              <a:rPr lang="ru-RU" b="1" dirty="0" err="1"/>
              <a:t>адже</a:t>
            </a:r>
            <a:r>
              <a:rPr lang="ru-RU" b="1" dirty="0"/>
              <a:t> і у </a:t>
            </a:r>
            <a:r>
              <a:rPr lang="ru-RU" b="1" dirty="0" err="1"/>
              <a:t>Львові</a:t>
            </a:r>
            <a:r>
              <a:rPr lang="ru-RU" b="1" dirty="0"/>
              <a:t> і у </a:t>
            </a:r>
            <a:r>
              <a:rPr lang="ru-RU" b="1" dirty="0" err="1"/>
              <a:t>Кракові</a:t>
            </a:r>
            <a:r>
              <a:rPr lang="ru-RU" b="1" dirty="0"/>
              <a:t> </a:t>
            </a:r>
            <a:r>
              <a:rPr lang="ru-RU" b="1" dirty="0" err="1"/>
              <a:t>відмовились</a:t>
            </a:r>
            <a:r>
              <a:rPr lang="ru-RU" b="1" dirty="0"/>
              <a:t> </a:t>
            </a:r>
            <a:r>
              <a:rPr lang="ru-RU" b="1" dirty="0" err="1"/>
              <a:t>визнавати</a:t>
            </a:r>
            <a:r>
              <a:rPr lang="ru-RU" b="1" dirty="0"/>
              <a:t> </a:t>
            </a:r>
            <a:r>
              <a:rPr lang="ru-RU" b="1" dirty="0" err="1"/>
              <a:t>її</a:t>
            </a:r>
            <a:r>
              <a:rPr lang="ru-RU" b="1" dirty="0"/>
              <a:t> диплом. Роботу вона </a:t>
            </a:r>
            <a:r>
              <a:rPr lang="ru-RU" b="1" dirty="0" err="1"/>
              <a:t>знайшла</a:t>
            </a:r>
            <a:r>
              <a:rPr lang="ru-RU" b="1" dirty="0"/>
              <a:t> </a:t>
            </a:r>
            <a:r>
              <a:rPr lang="ru-RU" b="1" dirty="0" err="1"/>
              <a:t>лише</a:t>
            </a:r>
            <a:r>
              <a:rPr lang="ru-RU" b="1" dirty="0"/>
              <a:t> у </a:t>
            </a:r>
            <a:r>
              <a:rPr lang="ru-RU" b="1" dirty="0" err="1"/>
              <a:t>Карлових</a:t>
            </a:r>
            <a:r>
              <a:rPr lang="ru-RU" b="1" dirty="0"/>
              <a:t> Варах у </a:t>
            </a:r>
            <a:r>
              <a:rPr lang="ru-RU" b="1" dirty="0" err="1"/>
              <a:t>Чехії</a:t>
            </a:r>
            <a:r>
              <a:rPr lang="ru-RU" b="1" dirty="0"/>
              <a:t>, де разом з </a:t>
            </a:r>
            <a:r>
              <a:rPr lang="ru-RU" b="1" dirty="0" err="1"/>
              <a:t>чоловіком</a:t>
            </a:r>
            <a:r>
              <a:rPr lang="ru-RU" b="1" dirty="0"/>
              <a:t> вони </a:t>
            </a:r>
            <a:r>
              <a:rPr lang="ru-RU" b="1" dirty="0" err="1"/>
              <a:t>відкрили</a:t>
            </a:r>
            <a:r>
              <a:rPr lang="ru-RU" b="1" dirty="0"/>
              <a:t> </a:t>
            </a:r>
            <a:r>
              <a:rPr lang="ru-RU" b="1" dirty="0" err="1"/>
              <a:t>приватну</a:t>
            </a:r>
            <a:r>
              <a:rPr lang="ru-RU" b="1" dirty="0"/>
              <a:t> практику. Та </a:t>
            </a:r>
            <a:r>
              <a:rPr lang="ru-RU" b="1" dirty="0" err="1"/>
              <a:t>згодом</a:t>
            </a:r>
            <a:r>
              <a:rPr lang="ru-RU" b="1" dirty="0"/>
              <a:t> </a:t>
            </a:r>
            <a:r>
              <a:rPr lang="ru-RU" b="1" dirty="0" err="1"/>
              <a:t>Краківський</a:t>
            </a:r>
            <a:r>
              <a:rPr lang="ru-RU" b="1" dirty="0"/>
              <a:t> </a:t>
            </a:r>
            <a:r>
              <a:rPr lang="ru-RU" b="1" dirty="0" err="1"/>
              <a:t>університет</a:t>
            </a:r>
            <a:r>
              <a:rPr lang="ru-RU" b="1" dirty="0"/>
              <a:t> таки </a:t>
            </a:r>
            <a:r>
              <a:rPr lang="ru-RU" b="1" dirty="0" err="1"/>
              <a:t>визнав</a:t>
            </a:r>
            <a:r>
              <a:rPr lang="ru-RU" b="1" dirty="0"/>
              <a:t> </a:t>
            </a:r>
            <a:r>
              <a:rPr lang="ru-RU" b="1" dirty="0" err="1"/>
              <a:t>її</a:t>
            </a:r>
            <a:r>
              <a:rPr lang="ru-RU" b="1" dirty="0"/>
              <a:t> диплом, </a:t>
            </a:r>
            <a:r>
              <a:rPr lang="ru-RU" b="1" dirty="0" err="1"/>
              <a:t>тож</a:t>
            </a:r>
            <a:r>
              <a:rPr lang="ru-RU" b="1" dirty="0"/>
              <a:t> </a:t>
            </a:r>
            <a:r>
              <a:rPr lang="ru-RU" b="1" dirty="0" err="1"/>
              <a:t>Окуневська</a:t>
            </a:r>
            <a:r>
              <a:rPr lang="ru-RU" b="1" dirty="0"/>
              <a:t> повернулась до Львова. Вона перша у </a:t>
            </a:r>
            <a:r>
              <a:rPr lang="ru-RU" b="1" dirty="0" err="1"/>
              <a:t>Львові</a:t>
            </a:r>
            <a:r>
              <a:rPr lang="ru-RU" b="1" dirty="0"/>
              <a:t> </a:t>
            </a:r>
            <a:r>
              <a:rPr lang="ru-RU" b="1" dirty="0" err="1"/>
              <a:t>використала</a:t>
            </a:r>
            <a:r>
              <a:rPr lang="ru-RU" b="1" dirty="0"/>
              <a:t> </a:t>
            </a:r>
            <a:r>
              <a:rPr lang="ru-RU" b="1" dirty="0" err="1"/>
              <a:t>променеву</a:t>
            </a:r>
            <a:r>
              <a:rPr lang="ru-RU" b="1" dirty="0"/>
              <a:t> </a:t>
            </a:r>
            <a:r>
              <a:rPr lang="ru-RU" b="1" dirty="0" err="1"/>
              <a:t>терапію</a:t>
            </a:r>
            <a:r>
              <a:rPr lang="ru-RU" b="1" dirty="0"/>
              <a:t> у </a:t>
            </a:r>
            <a:r>
              <a:rPr lang="ru-RU" b="1" dirty="0" err="1"/>
              <a:t>боротьбі</a:t>
            </a:r>
            <a:r>
              <a:rPr lang="ru-RU" b="1" dirty="0"/>
              <a:t> з </a:t>
            </a:r>
            <a:r>
              <a:rPr lang="ru-RU" b="1" dirty="0" err="1"/>
              <a:t>онкологією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698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268760"/>
            <a:ext cx="561975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5301208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Софія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Окуневська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- перша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жінка-лікар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в Австро-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Угорській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імперії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28184" y="692696"/>
            <a:ext cx="2160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Автор: </a:t>
            </a:r>
            <a:r>
              <a:rPr lang="ru-RU" dirty="0" err="1"/>
              <a:t>Вікіпедія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257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36712"/>
            <a:ext cx="8352928" cy="52894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Соломія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Крушельницька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(1872-1952) </a:t>
            </a:r>
            <a:r>
              <a:rPr lang="ru-RU" b="1" dirty="0"/>
              <a:t>– легенда </a:t>
            </a:r>
            <a:r>
              <a:rPr lang="ru-RU" b="1" dirty="0" err="1"/>
              <a:t>оперної</a:t>
            </a:r>
            <a:r>
              <a:rPr lang="ru-RU" b="1" dirty="0"/>
              <a:t> </a:t>
            </a:r>
            <a:r>
              <a:rPr lang="ru-RU" b="1" dirty="0" err="1"/>
              <a:t>сцени</a:t>
            </a:r>
            <a:r>
              <a:rPr lang="ru-RU" b="1" dirty="0"/>
              <a:t>, примадонна ХХ </a:t>
            </a:r>
            <a:r>
              <a:rPr lang="ru-RU" b="1" dirty="0" err="1"/>
              <a:t>століття</a:t>
            </a:r>
            <a:r>
              <a:rPr lang="ru-RU" b="1" dirty="0"/>
              <a:t>. </a:t>
            </a:r>
            <a:r>
              <a:rPr lang="ru-RU" b="1" dirty="0" err="1"/>
              <a:t>Виступала</a:t>
            </a:r>
            <a:r>
              <a:rPr lang="ru-RU" b="1" dirty="0"/>
              <a:t> на сценах </a:t>
            </a:r>
            <a:r>
              <a:rPr lang="ru-RU" b="1" dirty="0" err="1"/>
              <a:t>Одеси</a:t>
            </a:r>
            <a:r>
              <a:rPr lang="ru-RU" b="1" dirty="0"/>
              <a:t>, Львова, Парижа, Неаполя, </a:t>
            </a:r>
            <a:r>
              <a:rPr lang="ru-RU" b="1" dirty="0" err="1"/>
              <a:t>Буенос-Айреса</a:t>
            </a:r>
            <a:r>
              <a:rPr lang="ru-RU" b="1" dirty="0"/>
              <a:t>, Риму, </a:t>
            </a:r>
            <a:r>
              <a:rPr lang="ru-RU" b="1" dirty="0" err="1"/>
              <a:t>Мілану</a:t>
            </a:r>
            <a:r>
              <a:rPr lang="ru-RU" b="1" dirty="0"/>
              <a:t>. У 1904 </a:t>
            </a:r>
            <a:r>
              <a:rPr lang="ru-RU" b="1" dirty="0" err="1"/>
              <a:t>році</a:t>
            </a:r>
            <a:r>
              <a:rPr lang="ru-RU" b="1" dirty="0"/>
              <a:t> на </a:t>
            </a:r>
            <a:r>
              <a:rPr lang="ru-RU" b="1" dirty="0" err="1"/>
              <a:t>запрошення</a:t>
            </a:r>
            <a:r>
              <a:rPr lang="ru-RU" b="1" dirty="0"/>
              <a:t> </a:t>
            </a:r>
            <a:r>
              <a:rPr lang="ru-RU" b="1" dirty="0" err="1"/>
              <a:t>Пуччіні</a:t>
            </a:r>
            <a:r>
              <a:rPr lang="ru-RU" b="1" dirty="0"/>
              <a:t> </a:t>
            </a:r>
            <a:r>
              <a:rPr lang="ru-RU" b="1" dirty="0" err="1"/>
              <a:t>виконала</a:t>
            </a:r>
            <a:r>
              <a:rPr lang="ru-RU" b="1" dirty="0"/>
              <a:t> оперу Баттерфляй в </a:t>
            </a:r>
            <a:r>
              <a:rPr lang="ru-RU" b="1" dirty="0" err="1"/>
              <a:t>театрі</a:t>
            </a:r>
            <a:r>
              <a:rPr lang="ru-RU" b="1" dirty="0"/>
              <a:t> "Гранде" в </a:t>
            </a:r>
            <a:r>
              <a:rPr lang="ru-RU" b="1" dirty="0" err="1"/>
              <a:t>Північній</a:t>
            </a:r>
            <a:r>
              <a:rPr lang="ru-RU" b="1" dirty="0"/>
              <a:t> </a:t>
            </a:r>
            <a:r>
              <a:rPr lang="ru-RU" b="1" dirty="0" err="1"/>
              <a:t>Італії</a:t>
            </a:r>
            <a:r>
              <a:rPr lang="ru-RU" b="1" dirty="0"/>
              <a:t>. </a:t>
            </a:r>
            <a:r>
              <a:rPr lang="ru-RU" b="1" dirty="0" err="1"/>
              <a:t>Після</a:t>
            </a:r>
            <a:r>
              <a:rPr lang="ru-RU" b="1" dirty="0"/>
              <a:t> </a:t>
            </a:r>
            <a:r>
              <a:rPr lang="ru-RU" b="1" dirty="0" err="1"/>
              <a:t>її</a:t>
            </a:r>
            <a:r>
              <a:rPr lang="ru-RU" b="1" dirty="0"/>
              <a:t> </a:t>
            </a:r>
            <a:r>
              <a:rPr lang="ru-RU" b="1" dirty="0" err="1"/>
              <a:t>блискочого</a:t>
            </a:r>
            <a:r>
              <a:rPr lang="ru-RU" b="1" dirty="0"/>
              <a:t> </a:t>
            </a:r>
            <a:r>
              <a:rPr lang="ru-RU" b="1" dirty="0" err="1"/>
              <a:t>виконання</a:t>
            </a:r>
            <a:r>
              <a:rPr lang="ru-RU" b="1" dirty="0"/>
              <a:t> </a:t>
            </a:r>
            <a:r>
              <a:rPr lang="ru-RU" b="1" dirty="0" err="1"/>
              <a:t>ця</a:t>
            </a:r>
            <a:r>
              <a:rPr lang="ru-RU" b="1" dirty="0"/>
              <a:t> опера </a:t>
            </a:r>
            <a:r>
              <a:rPr lang="ru-RU" b="1" dirty="0" err="1"/>
              <a:t>здобула</a:t>
            </a:r>
            <a:r>
              <a:rPr lang="ru-RU" b="1" dirty="0"/>
              <a:t> </a:t>
            </a:r>
            <a:r>
              <a:rPr lang="ru-RU" b="1" dirty="0" err="1"/>
              <a:t>всесвітнє</a:t>
            </a:r>
            <a:r>
              <a:rPr lang="ru-RU" b="1" dirty="0"/>
              <a:t> </a:t>
            </a:r>
            <a:r>
              <a:rPr lang="ru-RU" b="1" dirty="0" err="1"/>
              <a:t>визнання</a:t>
            </a:r>
            <a:r>
              <a:rPr lang="ru-RU" b="1" dirty="0"/>
              <a:t>. </a:t>
            </a:r>
            <a:r>
              <a:rPr lang="ru-RU" b="1" dirty="0" err="1"/>
              <a:t>Співати</a:t>
            </a:r>
            <a:r>
              <a:rPr lang="ru-RU" b="1" dirty="0"/>
              <a:t> на </a:t>
            </a:r>
            <a:r>
              <a:rPr lang="ru-RU" b="1" dirty="0" err="1"/>
              <a:t>одній</a:t>
            </a:r>
            <a:r>
              <a:rPr lang="ru-RU" b="1" dirty="0"/>
              <a:t> </a:t>
            </a:r>
            <a:r>
              <a:rPr lang="ru-RU" b="1" dirty="0" err="1"/>
              <a:t>сцені</a:t>
            </a:r>
            <a:r>
              <a:rPr lang="ru-RU" b="1" dirty="0"/>
              <a:t> з </a:t>
            </a:r>
            <a:r>
              <a:rPr lang="ru-RU" b="1" dirty="0" err="1"/>
              <a:t>Соломією</a:t>
            </a:r>
            <a:r>
              <a:rPr lang="ru-RU" b="1" dirty="0"/>
              <a:t> </a:t>
            </a:r>
            <a:r>
              <a:rPr lang="ru-RU" b="1" dirty="0" err="1"/>
              <a:t>вважали</a:t>
            </a:r>
            <a:r>
              <a:rPr lang="ru-RU" b="1" dirty="0"/>
              <a:t> за честь </a:t>
            </a:r>
            <a:r>
              <a:rPr lang="ru-RU" b="1" dirty="0" err="1"/>
              <a:t>Федір</a:t>
            </a:r>
            <a:r>
              <a:rPr lang="ru-RU" b="1" dirty="0"/>
              <a:t> </a:t>
            </a:r>
            <a:r>
              <a:rPr lang="ru-RU" b="1" dirty="0" err="1"/>
              <a:t>Шаляпін</a:t>
            </a:r>
            <a:r>
              <a:rPr lang="ru-RU" b="1" dirty="0"/>
              <a:t> та </a:t>
            </a:r>
            <a:r>
              <a:rPr lang="ru-RU" b="1" dirty="0" err="1"/>
              <a:t>Енріко</a:t>
            </a:r>
            <a:r>
              <a:rPr lang="ru-RU" b="1" dirty="0"/>
              <a:t> </a:t>
            </a:r>
            <a:r>
              <a:rPr lang="ru-RU" b="1" dirty="0" err="1"/>
              <a:t>Карузо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216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556792"/>
            <a:ext cx="561975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9752" y="5373216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Соломія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Крушельницька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5940150" y="908720"/>
            <a:ext cx="2016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Автор: </a:t>
            </a:r>
            <a:r>
              <a:rPr lang="ru-RU" dirty="0" err="1"/>
              <a:t>Вікіпедія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739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11560" y="1700808"/>
            <a:ext cx="8208912" cy="4425355"/>
          </a:xfrm>
        </p:spPr>
        <p:txBody>
          <a:bodyPr/>
          <a:lstStyle/>
          <a:p>
            <a:pPr marL="0" indent="0">
              <a:buNone/>
            </a:pPr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4400" b="1" i="1" dirty="0" err="1" smtClean="0">
                <a:solidFill>
                  <a:schemeClr val="accent6">
                    <a:lumMod val="50000"/>
                  </a:schemeClr>
                </a:solidFill>
              </a:rPr>
              <a:t>Жінка</a:t>
            </a:r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400" b="1" i="1" dirty="0">
                <a:solidFill>
                  <a:schemeClr val="accent6">
                    <a:lumMod val="50000"/>
                  </a:schemeClr>
                </a:solidFill>
              </a:rPr>
              <a:t>творить </a:t>
            </a:r>
            <a:r>
              <a:rPr lang="ru-RU" sz="4400" b="1" i="1" dirty="0" err="1">
                <a:solidFill>
                  <a:schemeClr val="accent6">
                    <a:lumMod val="50000"/>
                  </a:schemeClr>
                </a:solidFill>
              </a:rPr>
              <a:t>історію</a:t>
            </a:r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4400" b="1" i="1" dirty="0" err="1" smtClean="0">
                <a:solidFill>
                  <a:schemeClr val="accent6">
                    <a:lumMod val="50000"/>
                  </a:schemeClr>
                </a:solidFill>
              </a:rPr>
              <a:t>хоча</a:t>
            </a:r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400" b="1" i="1" dirty="0" err="1">
                <a:solidFill>
                  <a:schemeClr val="accent6">
                    <a:lumMod val="50000"/>
                  </a:schemeClr>
                </a:solidFill>
              </a:rPr>
              <a:t>історія</a:t>
            </a:r>
            <a:r>
              <a:rPr lang="ru-RU" sz="4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400" b="1" i="1" dirty="0" err="1">
                <a:solidFill>
                  <a:schemeClr val="accent6">
                    <a:lumMod val="50000"/>
                  </a:schemeClr>
                </a:solidFill>
              </a:rPr>
              <a:t>запам'ятовує</a:t>
            </a:r>
            <a:r>
              <a:rPr lang="ru-RU" sz="4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400" b="1" i="1" dirty="0" err="1">
                <a:solidFill>
                  <a:schemeClr val="accent6">
                    <a:lumMod val="50000"/>
                  </a:schemeClr>
                </a:solidFill>
              </a:rPr>
              <a:t>імена</a:t>
            </a:r>
            <a:r>
              <a:rPr lang="ru-RU" sz="4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400" b="1" i="1" dirty="0" err="1" smtClean="0">
                <a:solidFill>
                  <a:schemeClr val="accent6">
                    <a:lumMod val="50000"/>
                  </a:schemeClr>
                </a:solidFill>
              </a:rPr>
              <a:t>чоловіків</a:t>
            </a:r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</a:p>
          <a:p>
            <a:pPr marL="0" indent="0">
              <a:buNone/>
            </a:pPr>
            <a:endParaRPr lang="ru-RU" sz="44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ru-RU" sz="4400" b="1" dirty="0" err="1" smtClean="0">
                <a:solidFill>
                  <a:schemeClr val="accent6">
                    <a:lumMod val="50000"/>
                  </a:schemeClr>
                </a:solidFill>
              </a:rPr>
              <a:t>Генріх</a:t>
            </a:r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</a:rPr>
              <a:t> Гейне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831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68760"/>
            <a:ext cx="8085584" cy="4741987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Катерина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Білокур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(1900-1961) </a:t>
            </a:r>
            <a:r>
              <a:rPr lang="ru-RU" b="1" dirty="0"/>
              <a:t>- Пабло </a:t>
            </a:r>
            <a:r>
              <a:rPr lang="ru-RU" b="1" dirty="0" err="1"/>
              <a:t>Пікассо</a:t>
            </a:r>
            <a:r>
              <a:rPr lang="ru-RU" b="1" dirty="0"/>
              <a:t> </a:t>
            </a:r>
            <a:r>
              <a:rPr lang="ru-RU" b="1" dirty="0" err="1"/>
              <a:t>зазвичай</a:t>
            </a:r>
            <a:r>
              <a:rPr lang="ru-RU" b="1" dirty="0"/>
              <a:t> про </a:t>
            </a:r>
            <a:r>
              <a:rPr lang="ru-RU" b="1" dirty="0" err="1"/>
              <a:t>інших</a:t>
            </a:r>
            <a:r>
              <a:rPr lang="ru-RU" b="1" dirty="0"/>
              <a:t> </a:t>
            </a:r>
            <a:r>
              <a:rPr lang="ru-RU" b="1" dirty="0" err="1"/>
              <a:t>художників</a:t>
            </a:r>
            <a:r>
              <a:rPr lang="ru-RU" b="1" dirty="0"/>
              <a:t> казав: "Я потопаю в </a:t>
            </a:r>
            <a:r>
              <a:rPr lang="ru-RU" b="1" dirty="0" err="1"/>
              <a:t>цих</a:t>
            </a:r>
            <a:r>
              <a:rPr lang="ru-RU" b="1" dirty="0"/>
              <a:t> </a:t>
            </a:r>
            <a:r>
              <a:rPr lang="ru-RU" b="1" dirty="0" err="1"/>
              <a:t>бездарах</a:t>
            </a:r>
            <a:r>
              <a:rPr lang="ru-RU" b="1" dirty="0"/>
              <a:t>". Але про </a:t>
            </a:r>
            <a:r>
              <a:rPr lang="ru-RU" b="1" dirty="0" err="1"/>
              <a:t>авторку</a:t>
            </a:r>
            <a:r>
              <a:rPr lang="ru-RU" b="1" dirty="0"/>
              <a:t> </a:t>
            </a:r>
            <a:r>
              <a:rPr lang="ru-RU" b="1" dirty="0" err="1"/>
              <a:t>даних</a:t>
            </a:r>
            <a:r>
              <a:rPr lang="ru-RU" b="1" dirty="0"/>
              <a:t> </a:t>
            </a:r>
            <a:r>
              <a:rPr lang="ru-RU" b="1" dirty="0" err="1"/>
              <a:t>робіт</a:t>
            </a:r>
            <a:r>
              <a:rPr lang="ru-RU" b="1" dirty="0"/>
              <a:t> </a:t>
            </a:r>
            <a:r>
              <a:rPr lang="ru-RU" b="1" dirty="0" err="1"/>
              <a:t>він</a:t>
            </a:r>
            <a:r>
              <a:rPr lang="ru-RU" b="1" dirty="0"/>
              <a:t> </a:t>
            </a:r>
            <a:r>
              <a:rPr lang="ru-RU" b="1" dirty="0" err="1"/>
              <a:t>озвався</a:t>
            </a:r>
            <a:r>
              <a:rPr lang="ru-RU" b="1" dirty="0"/>
              <a:t> так: "</a:t>
            </a:r>
            <a:r>
              <a:rPr lang="ru-RU" b="1" dirty="0" err="1"/>
              <a:t>Якби</a:t>
            </a:r>
            <a:r>
              <a:rPr lang="ru-RU" b="1" dirty="0"/>
              <a:t> в нас </a:t>
            </a:r>
            <a:r>
              <a:rPr lang="ru-RU" b="1" dirty="0" err="1"/>
              <a:t>була</a:t>
            </a:r>
            <a:r>
              <a:rPr lang="ru-RU" b="1" dirty="0"/>
              <a:t> </a:t>
            </a:r>
            <a:r>
              <a:rPr lang="ru-RU" b="1" dirty="0" err="1"/>
              <a:t>художниця</a:t>
            </a:r>
            <a:r>
              <a:rPr lang="ru-RU" b="1" dirty="0"/>
              <a:t> такого </a:t>
            </a:r>
            <a:r>
              <a:rPr lang="ru-RU" b="1" dirty="0" err="1"/>
              <a:t>рівня</a:t>
            </a:r>
            <a:r>
              <a:rPr lang="ru-RU" b="1" dirty="0"/>
              <a:t>, ми </a:t>
            </a:r>
            <a:r>
              <a:rPr lang="ru-RU" b="1" dirty="0" err="1"/>
              <a:t>змусили</a:t>
            </a:r>
            <a:r>
              <a:rPr lang="ru-RU" b="1" dirty="0"/>
              <a:t> б </a:t>
            </a:r>
            <a:r>
              <a:rPr lang="ru-RU" b="1" dirty="0" err="1"/>
              <a:t>заговорити</a:t>
            </a:r>
            <a:r>
              <a:rPr lang="ru-RU" b="1" dirty="0"/>
              <a:t> про </a:t>
            </a:r>
            <a:r>
              <a:rPr lang="ru-RU" b="1" dirty="0" err="1"/>
              <a:t>неї</a:t>
            </a:r>
            <a:r>
              <a:rPr lang="ru-RU" b="1" dirty="0"/>
              <a:t> увесь </a:t>
            </a:r>
            <a:r>
              <a:rPr lang="ru-RU" b="1" dirty="0" err="1"/>
              <a:t>світ</a:t>
            </a:r>
            <a:r>
              <a:rPr lang="ru-RU" b="1" dirty="0"/>
              <a:t>".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6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89330"/>
            <a:ext cx="4030859" cy="46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28184" y="404664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Автор: </a:t>
            </a:r>
            <a:r>
              <a:rPr lang="en-US" dirty="0"/>
              <a:t>vybor.ua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1835695" y="5298886"/>
            <a:ext cx="57606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Катерина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Білокур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-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художниця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, яку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цінував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сам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Пікассо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14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640960" cy="626469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/>
              <a:t>Композитор Леся </a:t>
            </a:r>
            <a:r>
              <a:rPr lang="ru-RU" b="1" dirty="0" err="1"/>
              <a:t>Дичко</a:t>
            </a:r>
            <a:r>
              <a:rPr lang="ru-RU" b="1" dirty="0"/>
              <a:t> створила балет «Катерина </a:t>
            </a:r>
            <a:r>
              <a:rPr lang="ru-RU" b="1" dirty="0" err="1"/>
              <a:t>Білокур</a:t>
            </a:r>
            <a:r>
              <a:rPr lang="ru-RU" b="1" dirty="0"/>
              <a:t>», поставлено </a:t>
            </a:r>
            <a:r>
              <a:rPr lang="ru-RU" b="1" dirty="0" err="1"/>
              <a:t>однойменний</a:t>
            </a:r>
            <a:r>
              <a:rPr lang="ru-RU" b="1" dirty="0"/>
              <a:t> телеспектакль, </a:t>
            </a:r>
            <a:r>
              <a:rPr lang="ru-RU" b="1" dirty="0" err="1"/>
              <a:t>документальний</a:t>
            </a:r>
            <a:r>
              <a:rPr lang="ru-RU" b="1" dirty="0"/>
              <a:t> </a:t>
            </a:r>
            <a:r>
              <a:rPr lang="ru-RU" b="1" dirty="0" err="1"/>
              <a:t>фільм</a:t>
            </a:r>
            <a:r>
              <a:rPr lang="ru-RU" b="1" dirty="0"/>
              <a:t> «</a:t>
            </a:r>
            <a:r>
              <a:rPr lang="ru-RU" b="1" dirty="0" err="1"/>
              <a:t>Чарівний</a:t>
            </a:r>
            <a:r>
              <a:rPr lang="ru-RU" b="1" dirty="0"/>
              <a:t> </a:t>
            </a:r>
            <a:r>
              <a:rPr lang="ru-RU" b="1" dirty="0" err="1"/>
              <a:t>світ</a:t>
            </a:r>
            <a:r>
              <a:rPr lang="ru-RU" b="1" dirty="0"/>
              <a:t> </a:t>
            </a:r>
            <a:r>
              <a:rPr lang="ru-RU" b="1" dirty="0" err="1"/>
              <a:t>Катерини</a:t>
            </a:r>
            <a:r>
              <a:rPr lang="ru-RU" b="1" dirty="0"/>
              <a:t> </a:t>
            </a:r>
            <a:r>
              <a:rPr lang="ru-RU" b="1" dirty="0" err="1"/>
              <a:t>Білокур</a:t>
            </a:r>
            <a:r>
              <a:rPr lang="ru-RU" b="1" dirty="0"/>
              <a:t>» та </a:t>
            </a:r>
            <a:r>
              <a:rPr lang="ru-RU" b="1" dirty="0" err="1"/>
              <a:t>художній</a:t>
            </a:r>
            <a:r>
              <a:rPr lang="ru-RU" b="1" dirty="0"/>
              <a:t> </a:t>
            </a:r>
            <a:r>
              <a:rPr lang="ru-RU" b="1" dirty="0" err="1"/>
              <a:t>двосерійний</a:t>
            </a:r>
            <a:r>
              <a:rPr lang="ru-RU" b="1" dirty="0"/>
              <a:t> </a:t>
            </a:r>
            <a:r>
              <a:rPr lang="ru-RU" b="1" dirty="0" err="1"/>
              <a:t>фільм</a:t>
            </a:r>
            <a:r>
              <a:rPr lang="ru-RU" b="1" dirty="0"/>
              <a:t> «Буйна», видано </a:t>
            </a:r>
            <a:r>
              <a:rPr lang="ru-RU" b="1" dirty="0" err="1"/>
              <a:t>збірку</a:t>
            </a:r>
            <a:r>
              <a:rPr lang="ru-RU" b="1" dirty="0"/>
              <a:t> </a:t>
            </a:r>
            <a:r>
              <a:rPr lang="ru-RU" b="1" dirty="0" err="1"/>
              <a:t>листів</a:t>
            </a:r>
            <a:r>
              <a:rPr lang="ru-RU" b="1" dirty="0"/>
              <a:t> </a:t>
            </a:r>
            <a:r>
              <a:rPr lang="ru-RU" b="1" dirty="0" err="1"/>
              <a:t>художниці</a:t>
            </a:r>
            <a:r>
              <a:rPr lang="ru-RU" b="1" dirty="0"/>
              <a:t> в </a:t>
            </a:r>
            <a:r>
              <a:rPr lang="ru-RU" b="1" dirty="0" err="1"/>
              <a:t>опрацюванні</a:t>
            </a:r>
            <a:r>
              <a:rPr lang="ru-RU" b="1" dirty="0"/>
              <a:t> </a:t>
            </a:r>
            <a:r>
              <a:rPr lang="ru-RU" b="1" dirty="0" err="1"/>
              <a:t>Миколи</a:t>
            </a:r>
            <a:r>
              <a:rPr lang="ru-RU" b="1" dirty="0"/>
              <a:t> </a:t>
            </a:r>
            <a:r>
              <a:rPr lang="ru-RU" b="1" dirty="0" err="1"/>
              <a:t>Кагарлицького</a:t>
            </a:r>
            <a:r>
              <a:rPr lang="ru-RU" b="1" dirty="0"/>
              <a:t>,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засвідчують</a:t>
            </a:r>
            <a:r>
              <a:rPr lang="ru-RU" b="1" dirty="0"/>
              <a:t> </a:t>
            </a:r>
            <a:r>
              <a:rPr lang="ru-RU" b="1" dirty="0" err="1"/>
              <a:t>її</a:t>
            </a:r>
            <a:r>
              <a:rPr lang="ru-RU" b="1" dirty="0"/>
              <a:t> великий </a:t>
            </a:r>
            <a:r>
              <a:rPr lang="ru-RU" b="1" dirty="0" err="1"/>
              <a:t>письменницький</a:t>
            </a:r>
            <a:r>
              <a:rPr lang="ru-RU" b="1" dirty="0"/>
              <a:t> талант.</a:t>
            </a:r>
          </a:p>
          <a:p>
            <a:endParaRPr lang="ru-RU" b="1" dirty="0"/>
          </a:p>
          <a:p>
            <a:pPr marL="0" indent="0" algn="ctr">
              <a:buNone/>
            </a:pPr>
            <a:r>
              <a:rPr lang="ru-RU" b="1" i="1" dirty="0"/>
              <a:t>Проста і горда, </a:t>
            </a:r>
            <a:r>
              <a:rPr lang="ru-RU" b="1" i="1" dirty="0" err="1"/>
              <a:t>стомлено</a:t>
            </a:r>
            <a:r>
              <a:rPr lang="ru-RU" b="1" i="1" dirty="0"/>
              <a:t> </a:t>
            </a:r>
            <a:r>
              <a:rPr lang="ru-RU" b="1" i="1" dirty="0" err="1"/>
              <a:t>сумна</a:t>
            </a:r>
            <a:endParaRPr lang="ru-RU" b="1" i="1" dirty="0"/>
          </a:p>
          <a:p>
            <a:pPr marL="0" indent="0" algn="ctr">
              <a:buNone/>
            </a:pPr>
            <a:r>
              <a:rPr lang="ru-RU" b="1" i="1" dirty="0"/>
              <a:t>І </a:t>
            </a:r>
            <a:r>
              <a:rPr lang="ru-RU" b="1" i="1" dirty="0" err="1"/>
              <a:t>водночас</a:t>
            </a:r>
            <a:r>
              <a:rPr lang="ru-RU" b="1" i="1" dirty="0"/>
              <a:t> </a:t>
            </a:r>
            <a:r>
              <a:rPr lang="ru-RU" b="1" i="1" dirty="0" err="1"/>
              <a:t>усміхнено</a:t>
            </a:r>
            <a:r>
              <a:rPr lang="ru-RU" b="1" i="1" dirty="0"/>
              <a:t> </a:t>
            </a:r>
            <a:r>
              <a:rPr lang="ru-RU" b="1" i="1" dirty="0" err="1"/>
              <a:t>щаслива</a:t>
            </a:r>
            <a:r>
              <a:rPr lang="ru-RU" b="1" i="1" dirty="0"/>
              <a:t>…</a:t>
            </a:r>
          </a:p>
          <a:p>
            <a:pPr marL="0" indent="0" algn="ctr">
              <a:buNone/>
            </a:pPr>
            <a:r>
              <a:rPr lang="ru-RU" b="1" i="1" dirty="0"/>
              <a:t>Таким </a:t>
            </a:r>
            <a:r>
              <a:rPr lang="ru-RU" b="1" i="1" dirty="0" err="1"/>
              <a:t>контрастним</a:t>
            </a:r>
            <a:r>
              <a:rPr lang="ru-RU" b="1" i="1" dirty="0"/>
              <a:t> </a:t>
            </a:r>
            <a:r>
              <a:rPr lang="ru-RU" b="1" i="1" dirty="0" err="1"/>
              <a:t>справжнім</a:t>
            </a:r>
            <a:r>
              <a:rPr lang="ru-RU" b="1" i="1" dirty="0"/>
              <a:t> є талант –</a:t>
            </a:r>
          </a:p>
          <a:p>
            <a:pPr marL="0" indent="0" algn="ctr">
              <a:buNone/>
            </a:pPr>
            <a:r>
              <a:rPr lang="ru-RU" b="1" i="1" dirty="0" err="1"/>
              <a:t>Сплетіння</a:t>
            </a:r>
            <a:r>
              <a:rPr lang="ru-RU" b="1" i="1" dirty="0"/>
              <a:t> </a:t>
            </a:r>
            <a:r>
              <a:rPr lang="ru-RU" b="1" i="1" dirty="0" err="1"/>
              <a:t>праці</a:t>
            </a:r>
            <a:r>
              <a:rPr lang="ru-RU" b="1" i="1" dirty="0"/>
              <a:t> і святого дива.</a:t>
            </a:r>
          </a:p>
          <a:p>
            <a:pPr marL="0" indent="0" algn="ctr">
              <a:buNone/>
            </a:pPr>
            <a:r>
              <a:rPr lang="ru-RU" b="1" i="1" dirty="0" err="1"/>
              <a:t>Її</a:t>
            </a:r>
            <a:r>
              <a:rPr lang="ru-RU" b="1" i="1" dirty="0"/>
              <a:t> </a:t>
            </a:r>
            <a:r>
              <a:rPr lang="ru-RU" b="1" i="1" dirty="0" err="1"/>
              <a:t>картини</a:t>
            </a:r>
            <a:r>
              <a:rPr lang="ru-RU" b="1" i="1" dirty="0"/>
              <a:t> – </a:t>
            </a:r>
            <a:r>
              <a:rPr lang="ru-RU" b="1" i="1" dirty="0" err="1"/>
              <a:t>неповторний</a:t>
            </a:r>
            <a:r>
              <a:rPr lang="ru-RU" b="1" i="1" dirty="0"/>
              <a:t> </a:t>
            </a:r>
            <a:r>
              <a:rPr lang="ru-RU" b="1" i="1" dirty="0" err="1"/>
              <a:t>світ</a:t>
            </a:r>
            <a:endParaRPr lang="ru-RU" b="1" i="1" dirty="0"/>
          </a:p>
          <a:p>
            <a:pPr marL="0" indent="0" algn="ctr">
              <a:buNone/>
            </a:pPr>
            <a:r>
              <a:rPr lang="ru-RU" b="1" i="1" dirty="0"/>
              <a:t>У </a:t>
            </a:r>
            <a:r>
              <a:rPr lang="ru-RU" b="1" i="1" dirty="0" err="1"/>
              <a:t>кольорі</a:t>
            </a:r>
            <a:r>
              <a:rPr lang="ru-RU" b="1" i="1" dirty="0"/>
              <a:t>, у росах, у </a:t>
            </a:r>
            <a:r>
              <a:rPr lang="ru-RU" b="1" i="1" dirty="0" err="1"/>
              <a:t>веселці</a:t>
            </a:r>
            <a:r>
              <a:rPr lang="ru-RU" b="1" i="1" dirty="0"/>
              <a:t>,</a:t>
            </a:r>
          </a:p>
          <a:p>
            <a:pPr marL="0" indent="0" algn="ctr">
              <a:buNone/>
            </a:pPr>
            <a:r>
              <a:rPr lang="ru-RU" b="1" i="1" dirty="0"/>
              <a:t>В </a:t>
            </a:r>
            <a:r>
              <a:rPr lang="ru-RU" b="1" i="1" dirty="0" err="1"/>
              <a:t>розмаї</a:t>
            </a:r>
            <a:r>
              <a:rPr lang="ru-RU" b="1" i="1" dirty="0"/>
              <a:t>, </a:t>
            </a:r>
            <a:r>
              <a:rPr lang="ru-RU" b="1" i="1" dirty="0" err="1"/>
              <a:t>що</a:t>
            </a:r>
            <a:r>
              <a:rPr lang="ru-RU" b="1" i="1" dirty="0"/>
              <a:t> </a:t>
            </a:r>
            <a:r>
              <a:rPr lang="ru-RU" b="1" i="1" dirty="0" err="1"/>
              <a:t>дарує</a:t>
            </a:r>
            <a:r>
              <a:rPr lang="ru-RU" b="1" i="1" dirty="0"/>
              <a:t> </a:t>
            </a:r>
            <a:r>
              <a:rPr lang="ru-RU" b="1" i="1" dirty="0" err="1"/>
              <a:t>рясний</a:t>
            </a:r>
            <a:r>
              <a:rPr lang="ru-RU" b="1" i="1" dirty="0"/>
              <a:t> </a:t>
            </a:r>
            <a:r>
              <a:rPr lang="ru-RU" b="1" i="1" dirty="0" err="1"/>
              <a:t>цвіт</a:t>
            </a:r>
            <a:r>
              <a:rPr lang="ru-RU" b="1" i="1" dirty="0"/>
              <a:t>,</a:t>
            </a:r>
          </a:p>
          <a:p>
            <a:pPr marL="0" indent="0" algn="ctr">
              <a:buNone/>
            </a:pPr>
            <a:r>
              <a:rPr lang="ru-RU" b="1" i="1" dirty="0"/>
              <a:t>У </a:t>
            </a:r>
            <a:r>
              <a:rPr lang="ru-RU" b="1" i="1" dirty="0" err="1"/>
              <a:t>квітах</a:t>
            </a:r>
            <a:r>
              <a:rPr lang="ru-RU" b="1" i="1" dirty="0"/>
              <a:t>, </a:t>
            </a:r>
            <a:r>
              <a:rPr lang="ru-RU" b="1" i="1" dirty="0" err="1"/>
              <a:t>що</a:t>
            </a:r>
            <a:r>
              <a:rPr lang="ru-RU" b="1" i="1" dirty="0"/>
              <a:t> </a:t>
            </a:r>
            <a:r>
              <a:rPr lang="ru-RU" b="1" i="1" dirty="0" err="1"/>
              <a:t>народжуються</a:t>
            </a:r>
            <a:r>
              <a:rPr lang="ru-RU" b="1" i="1" dirty="0"/>
              <a:t> в </a:t>
            </a:r>
            <a:r>
              <a:rPr lang="ru-RU" b="1" i="1" dirty="0" err="1"/>
              <a:t>серці</a:t>
            </a:r>
            <a:r>
              <a:rPr lang="ru-RU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5918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00200"/>
            <a:ext cx="8147248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Євгенія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Мірошниченко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(1931—2009) </a:t>
            </a:r>
            <a:r>
              <a:rPr lang="ru-RU" b="1" dirty="0"/>
              <a:t>– </a:t>
            </a:r>
            <a:r>
              <a:rPr lang="ru-RU" b="1" dirty="0" err="1"/>
              <a:t>талановита</a:t>
            </a:r>
            <a:r>
              <a:rPr lang="ru-RU" b="1" dirty="0"/>
              <a:t> </a:t>
            </a:r>
            <a:r>
              <a:rPr lang="ru-RU" b="1" dirty="0" err="1"/>
              <a:t>українка</a:t>
            </a:r>
            <a:r>
              <a:rPr lang="ru-RU" b="1" dirty="0"/>
              <a:t> з </a:t>
            </a:r>
            <a:r>
              <a:rPr lang="ru-RU" b="1" dirty="0" err="1"/>
              <a:t>колоратурним</a:t>
            </a:r>
            <a:r>
              <a:rPr lang="ru-RU" b="1" dirty="0"/>
              <a:t> сопрано </a:t>
            </a:r>
            <a:r>
              <a:rPr lang="ru-RU" b="1" dirty="0" err="1"/>
              <a:t>була</a:t>
            </a:r>
            <a:r>
              <a:rPr lang="ru-RU" b="1" dirty="0"/>
              <a:t> </a:t>
            </a:r>
            <a:r>
              <a:rPr lang="ru-RU" b="1" dirty="0" err="1"/>
              <a:t>солісткою</a:t>
            </a:r>
            <a:r>
              <a:rPr lang="ru-RU" b="1" dirty="0"/>
              <a:t> </a:t>
            </a:r>
            <a:r>
              <a:rPr lang="ru-RU" b="1" dirty="0" err="1"/>
              <a:t>Київського</a:t>
            </a:r>
            <a:r>
              <a:rPr lang="ru-RU" b="1" dirty="0"/>
              <a:t> театру опери та балету. </a:t>
            </a:r>
            <a:r>
              <a:rPr lang="ru-RU" b="1" dirty="0" err="1"/>
              <a:t>Зірка</a:t>
            </a:r>
            <a:r>
              <a:rPr lang="ru-RU" b="1" dirty="0"/>
              <a:t> </a:t>
            </a:r>
            <a:r>
              <a:rPr lang="ru-RU" b="1" dirty="0" err="1"/>
              <a:t>української</a:t>
            </a:r>
            <a:r>
              <a:rPr lang="ru-RU" b="1" dirty="0"/>
              <a:t> </a:t>
            </a:r>
            <a:r>
              <a:rPr lang="ru-RU" b="1" dirty="0" err="1"/>
              <a:t>сцени</a:t>
            </a:r>
            <a:r>
              <a:rPr lang="ru-RU" b="1" dirty="0"/>
              <a:t> </a:t>
            </a:r>
            <a:r>
              <a:rPr lang="ru-RU" b="1" dirty="0" err="1"/>
              <a:t>виступала</a:t>
            </a:r>
            <a:r>
              <a:rPr lang="ru-RU" b="1" dirty="0"/>
              <a:t> на </a:t>
            </a:r>
            <a:r>
              <a:rPr lang="ru-RU" b="1" dirty="0" err="1"/>
              <a:t>багатьох</a:t>
            </a:r>
            <a:r>
              <a:rPr lang="ru-RU" b="1" dirty="0"/>
              <a:t> </a:t>
            </a:r>
            <a:r>
              <a:rPr lang="ru-RU" b="1" dirty="0" err="1"/>
              <a:t>світових</a:t>
            </a:r>
            <a:r>
              <a:rPr lang="ru-RU" b="1" dirty="0"/>
              <a:t> сценах.</a:t>
            </a:r>
          </a:p>
        </p:txBody>
      </p:sp>
    </p:spTree>
    <p:extLst>
      <p:ext uri="{BB962C8B-B14F-4D97-AF65-F5344CB8AC3E}">
        <p14:creationId xmlns:p14="http://schemas.microsoft.com/office/powerpoint/2010/main" val="46611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561975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5373216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Євгенія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Мірошниченко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-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зірка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оперної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сцени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28184" y="620688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Автор: </a:t>
            </a:r>
            <a:r>
              <a:rPr lang="ru-RU" dirty="0" err="1"/>
              <a:t>Вікіпедія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526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412776"/>
            <a:ext cx="8064896" cy="4713387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Ліна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Костенко (1930) </a:t>
            </a:r>
            <a:r>
              <a:rPr lang="ru-RU" b="1" dirty="0"/>
              <a:t>- </a:t>
            </a:r>
            <a:r>
              <a:rPr lang="ru-RU" b="1" dirty="0" err="1"/>
              <a:t>сучасна</a:t>
            </a:r>
            <a:r>
              <a:rPr lang="ru-RU" b="1" dirty="0"/>
              <a:t> </a:t>
            </a:r>
            <a:r>
              <a:rPr lang="ru-RU" b="1" dirty="0" err="1"/>
              <a:t>українська</a:t>
            </a:r>
            <a:r>
              <a:rPr lang="ru-RU" b="1" dirty="0"/>
              <a:t> </a:t>
            </a:r>
            <a:r>
              <a:rPr lang="ru-RU" b="1" dirty="0" err="1"/>
              <a:t>поетеса</a:t>
            </a:r>
            <a:r>
              <a:rPr lang="ru-RU" b="1" dirty="0"/>
              <a:t>. </a:t>
            </a:r>
            <a:r>
              <a:rPr lang="ru-RU" b="1" dirty="0" err="1"/>
              <a:t>Саме</a:t>
            </a:r>
            <a:r>
              <a:rPr lang="ru-RU" b="1" dirty="0"/>
              <a:t> </a:t>
            </a:r>
            <a:r>
              <a:rPr lang="ru-RU" b="1" dirty="0" err="1"/>
              <a:t>її</a:t>
            </a:r>
            <a:r>
              <a:rPr lang="ru-RU" b="1" dirty="0"/>
              <a:t> </a:t>
            </a:r>
            <a:r>
              <a:rPr lang="ru-RU" b="1" dirty="0" err="1"/>
              <a:t>прізвище</a:t>
            </a:r>
            <a:r>
              <a:rPr lang="ru-RU" b="1" dirty="0"/>
              <a:t> є </a:t>
            </a:r>
            <a:r>
              <a:rPr lang="ru-RU" b="1" dirty="0" err="1"/>
              <a:t>найбільш</a:t>
            </a:r>
            <a:r>
              <a:rPr lang="ru-RU" b="1" dirty="0"/>
              <a:t> часто </a:t>
            </a:r>
            <a:r>
              <a:rPr lang="ru-RU" b="1" dirty="0" err="1"/>
              <a:t>згадуваним</a:t>
            </a:r>
            <a:r>
              <a:rPr lang="ru-RU" b="1" dirty="0"/>
              <a:t> </a:t>
            </a:r>
            <a:r>
              <a:rPr lang="ru-RU" b="1" dirty="0" err="1"/>
              <a:t>під</a:t>
            </a:r>
            <a:r>
              <a:rPr lang="ru-RU" b="1" dirty="0"/>
              <a:t> час </a:t>
            </a:r>
            <a:r>
              <a:rPr lang="ru-RU" b="1" dirty="0" err="1"/>
              <a:t>пошуку</a:t>
            </a:r>
            <a:r>
              <a:rPr lang="ru-RU" b="1" dirty="0"/>
              <a:t> у </a:t>
            </a:r>
            <a:r>
              <a:rPr lang="ru-RU" b="1" dirty="0" err="1"/>
              <a:t>інтернеті</a:t>
            </a:r>
            <a:r>
              <a:rPr lang="ru-RU" b="1" dirty="0"/>
              <a:t> </a:t>
            </a:r>
            <a:r>
              <a:rPr lang="ru-RU" b="1" dirty="0" err="1"/>
              <a:t>серед</a:t>
            </a:r>
            <a:r>
              <a:rPr lang="ru-RU" b="1" dirty="0"/>
              <a:t> </a:t>
            </a:r>
            <a:r>
              <a:rPr lang="ru-RU" b="1" dirty="0" err="1"/>
              <a:t>українських</a:t>
            </a:r>
            <a:r>
              <a:rPr lang="ru-RU" b="1" dirty="0"/>
              <a:t> </a:t>
            </a:r>
            <a:r>
              <a:rPr lang="ru-RU" b="1" dirty="0" err="1"/>
              <a:t>поетес</a:t>
            </a:r>
            <a:r>
              <a:rPr lang="ru-RU" b="1" dirty="0"/>
              <a:t> і </a:t>
            </a:r>
            <a:r>
              <a:rPr lang="ru-RU" b="1" dirty="0" err="1"/>
              <a:t>письменниць</a:t>
            </a:r>
            <a:r>
              <a:rPr lang="ru-RU" b="1" dirty="0"/>
              <a:t>. У </a:t>
            </a:r>
            <a:r>
              <a:rPr lang="ru-RU" b="1" dirty="0" smtClean="0"/>
              <a:t>93 роки </a:t>
            </a:r>
            <a:r>
              <a:rPr lang="ru-RU" b="1" dirty="0" err="1"/>
              <a:t>Ліна</a:t>
            </a:r>
            <a:r>
              <a:rPr lang="ru-RU" b="1" dirty="0"/>
              <a:t> Костенко є активною </a:t>
            </a:r>
            <a:r>
              <a:rPr lang="ru-RU" b="1" dirty="0" err="1"/>
              <a:t>громадською</a:t>
            </a:r>
            <a:r>
              <a:rPr lang="ru-RU" b="1" dirty="0"/>
              <a:t> </a:t>
            </a:r>
            <a:r>
              <a:rPr lang="ru-RU" b="1" dirty="0" err="1"/>
              <a:t>діячкою</a:t>
            </a:r>
            <a:r>
              <a:rPr lang="ru-RU" b="1" dirty="0"/>
              <a:t> </a:t>
            </a:r>
            <a:r>
              <a:rPr lang="ru-RU" b="1" dirty="0" err="1"/>
              <a:t>сучасної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332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07903"/>
            <a:ext cx="316835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5579948"/>
            <a:ext cx="8064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Ліна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Костенко -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сучасна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українська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поетеса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6228184" y="836712"/>
            <a:ext cx="2304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Автор: </a:t>
            </a:r>
            <a:r>
              <a:rPr lang="ru-RU" dirty="0" err="1"/>
              <a:t>Вікіпедія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262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363272" cy="57214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err="1"/>
              <a:t>Творчість</a:t>
            </a:r>
            <a:r>
              <a:rPr lang="ru-RU" b="1" dirty="0"/>
              <a:t> </a:t>
            </a:r>
            <a:r>
              <a:rPr lang="ru-RU" b="1" dirty="0" err="1"/>
              <a:t>Ліни</a:t>
            </a:r>
            <a:r>
              <a:rPr lang="ru-RU" b="1" dirty="0"/>
              <a:t> Костенко </a:t>
            </a:r>
            <a:r>
              <a:rPr lang="ru-RU" b="1" dirty="0" err="1"/>
              <a:t>можна</a:t>
            </a:r>
            <a:r>
              <a:rPr lang="ru-RU" b="1" dirty="0"/>
              <a:t> </a:t>
            </a:r>
            <a:r>
              <a:rPr lang="ru-RU" b="1" dirty="0" err="1"/>
              <a:t>позначити</a:t>
            </a:r>
            <a:r>
              <a:rPr lang="ru-RU" b="1" dirty="0"/>
              <a:t> </a:t>
            </a:r>
            <a:r>
              <a:rPr lang="ru-RU" b="1" dirty="0" err="1"/>
              <a:t>ключовими</a:t>
            </a:r>
            <a:r>
              <a:rPr lang="ru-RU" b="1" dirty="0"/>
              <a:t> словами: </a:t>
            </a:r>
            <a:r>
              <a:rPr lang="ru-RU" b="1" dirty="0" err="1"/>
              <a:t>пам’ять</a:t>
            </a:r>
            <a:r>
              <a:rPr lang="ru-RU" b="1" dirty="0"/>
              <a:t>, </a:t>
            </a:r>
            <a:r>
              <a:rPr lang="ru-RU" b="1" dirty="0" err="1"/>
              <a:t>творчість</a:t>
            </a:r>
            <a:r>
              <a:rPr lang="ru-RU" b="1" dirty="0"/>
              <a:t>, </a:t>
            </a:r>
            <a:r>
              <a:rPr lang="ru-RU" b="1" dirty="0" err="1"/>
              <a:t>любов</a:t>
            </a:r>
            <a:r>
              <a:rPr lang="ru-RU" b="1" dirty="0"/>
              <a:t>, природа. А </a:t>
            </a:r>
            <a:r>
              <a:rPr lang="ru-RU" b="1" dirty="0" err="1"/>
              <a:t>ще</a:t>
            </a:r>
            <a:r>
              <a:rPr lang="ru-RU" b="1" dirty="0"/>
              <a:t> в </a:t>
            </a:r>
            <a:r>
              <a:rPr lang="ru-RU" b="1" dirty="0" err="1"/>
              <a:t>неї</a:t>
            </a:r>
            <a:r>
              <a:rPr lang="ru-RU" b="1" dirty="0"/>
              <a:t> </a:t>
            </a:r>
            <a:r>
              <a:rPr lang="ru-RU" b="1" dirty="0" err="1"/>
              <a:t>загострене</a:t>
            </a:r>
            <a:r>
              <a:rPr lang="ru-RU" b="1" dirty="0"/>
              <a:t> </a:t>
            </a:r>
            <a:r>
              <a:rPr lang="ru-RU" b="1" dirty="0" err="1"/>
              <a:t>розуміння</a:t>
            </a:r>
            <a:r>
              <a:rPr lang="ru-RU" b="1" dirty="0"/>
              <a:t> </a:t>
            </a:r>
            <a:r>
              <a:rPr lang="ru-RU" b="1" dirty="0" err="1"/>
              <a:t>краси</a:t>
            </a:r>
            <a:r>
              <a:rPr lang="ru-RU" b="1" dirty="0"/>
              <a:t>. </a:t>
            </a:r>
            <a:r>
              <a:rPr lang="ru-RU" b="1" dirty="0" err="1"/>
              <a:t>Саме</a:t>
            </a:r>
            <a:r>
              <a:rPr lang="ru-RU" b="1" dirty="0"/>
              <a:t> на </a:t>
            </a:r>
            <a:r>
              <a:rPr lang="ru-RU" b="1" dirty="0" err="1"/>
              <a:t>ґрунті</a:t>
            </a:r>
            <a:r>
              <a:rPr lang="ru-RU" b="1" dirty="0"/>
              <a:t> </a:t>
            </a:r>
            <a:r>
              <a:rPr lang="ru-RU" b="1" dirty="0" err="1"/>
              <a:t>розведеної</a:t>
            </a:r>
            <a:r>
              <a:rPr lang="ru-RU" b="1" dirty="0"/>
              <a:t> до культу </a:t>
            </a:r>
            <a:r>
              <a:rPr lang="ru-RU" b="1" dirty="0" err="1"/>
              <a:t>краси</a:t>
            </a:r>
            <a:r>
              <a:rPr lang="ru-RU" b="1" dirty="0"/>
              <a:t> і </a:t>
            </a:r>
            <a:r>
              <a:rPr lang="ru-RU" b="1" dirty="0" err="1"/>
              <a:t>постають</a:t>
            </a:r>
            <a:r>
              <a:rPr lang="ru-RU" b="1" dirty="0"/>
              <a:t> </a:t>
            </a:r>
            <a:r>
              <a:rPr lang="ru-RU" b="1" dirty="0" err="1"/>
              <a:t>її</a:t>
            </a:r>
            <a:r>
              <a:rPr lang="ru-RU" b="1" dirty="0"/>
              <a:t> </a:t>
            </a:r>
            <a:r>
              <a:rPr lang="ru-RU" b="1" dirty="0" err="1"/>
              <a:t>поетичні</a:t>
            </a:r>
            <a:r>
              <a:rPr lang="ru-RU" b="1" dirty="0"/>
              <a:t> </a:t>
            </a:r>
            <a:r>
              <a:rPr lang="ru-RU" b="1" dirty="0" err="1"/>
              <a:t>шедеври</a:t>
            </a:r>
            <a:r>
              <a:rPr lang="ru-RU" b="1" dirty="0"/>
              <a:t>.</a:t>
            </a:r>
          </a:p>
          <a:p>
            <a:endParaRPr lang="ru-RU" b="1" dirty="0"/>
          </a:p>
          <a:p>
            <a:pPr marL="0" indent="0" algn="ctr">
              <a:buNone/>
            </a:pPr>
            <a:r>
              <a:rPr lang="ru-RU" b="1" i="1" dirty="0" err="1"/>
              <a:t>Єдине</a:t>
            </a:r>
            <a:r>
              <a:rPr lang="ru-RU" b="1" i="1" dirty="0"/>
              <a:t> </a:t>
            </a:r>
            <a:r>
              <a:rPr lang="ru-RU" b="1" i="1" dirty="0" err="1"/>
              <a:t>ціле</a:t>
            </a:r>
            <a:r>
              <a:rPr lang="ru-RU" b="1" i="1" dirty="0"/>
              <a:t>: </a:t>
            </a:r>
            <a:r>
              <a:rPr lang="ru-RU" b="1" i="1" dirty="0" err="1"/>
              <a:t>Жінка</a:t>
            </a:r>
            <a:r>
              <a:rPr lang="ru-RU" b="1" i="1" dirty="0"/>
              <a:t> і Весна –</a:t>
            </a:r>
          </a:p>
          <a:p>
            <a:pPr marL="0" indent="0" algn="ctr">
              <a:buNone/>
            </a:pPr>
            <a:r>
              <a:rPr lang="ru-RU" b="1" i="1" dirty="0" err="1"/>
              <a:t>найдосконаліше</a:t>
            </a:r>
            <a:r>
              <a:rPr lang="ru-RU" b="1" i="1" dirty="0"/>
              <a:t> </a:t>
            </a:r>
            <a:r>
              <a:rPr lang="ru-RU" b="1" i="1" dirty="0" err="1"/>
              <a:t>творіння</a:t>
            </a:r>
            <a:r>
              <a:rPr lang="ru-RU" b="1" i="1" dirty="0"/>
              <a:t> </a:t>
            </a:r>
            <a:r>
              <a:rPr lang="ru-RU" b="1" i="1" dirty="0" err="1"/>
              <a:t>світу</a:t>
            </a:r>
            <a:r>
              <a:rPr lang="ru-RU" b="1" i="1" dirty="0"/>
              <a:t>!</a:t>
            </a:r>
          </a:p>
          <a:p>
            <a:pPr marL="0" indent="0" algn="ctr">
              <a:buNone/>
            </a:pPr>
            <a:r>
              <a:rPr lang="ru-RU" b="1" i="1" dirty="0"/>
              <a:t>Коли й меча </a:t>
            </a:r>
            <a:r>
              <a:rPr lang="ru-RU" b="1" i="1" dirty="0" err="1"/>
              <a:t>торкається</a:t>
            </a:r>
            <a:r>
              <a:rPr lang="ru-RU" b="1" i="1" dirty="0"/>
              <a:t> Вона –</a:t>
            </a:r>
          </a:p>
          <a:p>
            <a:pPr marL="0" indent="0" algn="ctr">
              <a:buNone/>
            </a:pPr>
            <a:r>
              <a:rPr lang="ru-RU" b="1" i="1" dirty="0" err="1"/>
              <a:t>крізь</a:t>
            </a:r>
            <a:r>
              <a:rPr lang="ru-RU" b="1" i="1" dirty="0"/>
              <a:t> меч </a:t>
            </a:r>
            <a:r>
              <a:rPr lang="ru-RU" b="1" i="1" dirty="0" err="1"/>
              <a:t>сталевий</a:t>
            </a:r>
            <a:r>
              <a:rPr lang="ru-RU" b="1" i="1" dirty="0"/>
              <a:t> </a:t>
            </a:r>
            <a:r>
              <a:rPr lang="ru-RU" b="1" i="1" dirty="0" err="1"/>
              <a:t>проростають</a:t>
            </a:r>
            <a:r>
              <a:rPr lang="ru-RU" b="1" i="1" dirty="0"/>
              <a:t> </a:t>
            </a:r>
            <a:r>
              <a:rPr lang="ru-RU" b="1" i="1" dirty="0" err="1"/>
              <a:t>квіти</a:t>
            </a:r>
            <a:r>
              <a:rPr lang="ru-RU" b="1" i="1" dirty="0"/>
              <a:t>!</a:t>
            </a:r>
          </a:p>
          <a:p>
            <a:pPr marL="0" indent="0" algn="ctr">
              <a:buNone/>
            </a:pPr>
            <a:r>
              <a:rPr lang="ru-RU" b="1" i="1" dirty="0"/>
              <a:t>                                                                       </a:t>
            </a:r>
            <a:r>
              <a:rPr lang="ru-RU" b="1" i="1" dirty="0" smtClean="0"/>
              <a:t>  </a:t>
            </a:r>
            <a:r>
              <a:rPr lang="ru-RU" b="1" i="1" dirty="0"/>
              <a:t>Гнатюк Л.</a:t>
            </a:r>
          </a:p>
        </p:txBody>
      </p:sp>
    </p:spTree>
    <p:extLst>
      <p:ext uri="{BB962C8B-B14F-4D97-AF65-F5344CB8AC3E}">
        <p14:creationId xmlns:p14="http://schemas.microsoft.com/office/powerpoint/2010/main" val="1274276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5362"/>
            <a:ext cx="9182100" cy="688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77" y="797843"/>
            <a:ext cx="295232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17006" y="303039"/>
            <a:ext cx="55474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Козуля</a:t>
            </a:r>
            <a:r>
              <a:rPr lang="ru-RU" sz="2000" b="1" dirty="0"/>
              <a:t>, О. </a:t>
            </a:r>
            <a:r>
              <a:rPr lang="ru-RU" sz="2000" b="1" dirty="0" err="1"/>
              <a:t>Жінки</a:t>
            </a:r>
            <a:r>
              <a:rPr lang="ru-RU" sz="2000" b="1" dirty="0"/>
              <a:t> в </a:t>
            </a:r>
            <a:r>
              <a:rPr lang="ru-RU" sz="2000" b="1" dirty="0" err="1"/>
              <a:t>історії</a:t>
            </a:r>
            <a:r>
              <a:rPr lang="ru-RU" sz="2000" b="1" dirty="0"/>
              <a:t> </a:t>
            </a:r>
            <a:r>
              <a:rPr lang="ru-RU" sz="2000" b="1" dirty="0" err="1"/>
              <a:t>України</a:t>
            </a:r>
            <a:r>
              <a:rPr lang="ru-RU" sz="2000" b="1" dirty="0"/>
              <a:t> / Олесь </a:t>
            </a:r>
            <a:r>
              <a:rPr lang="ru-RU" sz="2000" b="1" dirty="0" err="1"/>
              <a:t>Козуля</a:t>
            </a:r>
            <a:r>
              <a:rPr lang="ru-RU" sz="2000" b="1" dirty="0"/>
              <a:t>. – К. : </a:t>
            </a:r>
            <a:r>
              <a:rPr lang="ru-RU" sz="2000" b="1" dirty="0" err="1"/>
              <a:t>Укр</a:t>
            </a:r>
            <a:r>
              <a:rPr lang="ru-RU" sz="2000" b="1" dirty="0"/>
              <a:t>. центр духов. </a:t>
            </a:r>
            <a:r>
              <a:rPr lang="ru-RU" sz="2000" b="1" dirty="0" err="1"/>
              <a:t>культури</a:t>
            </a:r>
            <a:r>
              <a:rPr lang="ru-RU" sz="2000" b="1" dirty="0"/>
              <a:t>, 1993. –255 с.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88505" y="1318702"/>
            <a:ext cx="554748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Книга </a:t>
            </a:r>
            <a:r>
              <a:rPr lang="ru-RU" dirty="0" err="1"/>
              <a:t>присвячена</a:t>
            </a:r>
            <a:r>
              <a:rPr lang="ru-RU" dirty="0"/>
              <a:t> </a:t>
            </a:r>
            <a:r>
              <a:rPr lang="ru-RU" dirty="0" err="1" smtClean="0"/>
              <a:t>видатному</a:t>
            </a:r>
            <a:r>
              <a:rPr lang="ru-RU" dirty="0" smtClean="0"/>
              <a:t>   </a:t>
            </a:r>
            <a:r>
              <a:rPr lang="ru-RU" dirty="0" err="1"/>
              <a:t>українському</a:t>
            </a:r>
            <a:r>
              <a:rPr lang="ru-RU" dirty="0"/>
              <a:t> </a:t>
            </a:r>
            <a:r>
              <a:rPr lang="ru-RU" dirty="0" err="1"/>
              <a:t>жіноцтву</a:t>
            </a:r>
            <a:r>
              <a:rPr lang="ru-RU" dirty="0"/>
              <a:t>. Яка ж за </a:t>
            </a:r>
            <a:r>
              <a:rPr lang="ru-RU" dirty="0" err="1"/>
              <a:t>своєю</a:t>
            </a:r>
            <a:r>
              <a:rPr lang="ru-RU" dirty="0"/>
              <a:t> природою </a:t>
            </a:r>
            <a:r>
              <a:rPr lang="ru-RU" dirty="0" err="1"/>
              <a:t>українська</a:t>
            </a:r>
            <a:r>
              <a:rPr lang="ru-RU" dirty="0"/>
              <a:t> </a:t>
            </a:r>
            <a:r>
              <a:rPr lang="ru-RU" dirty="0" err="1"/>
              <a:t>жінка</a:t>
            </a:r>
            <a:r>
              <a:rPr lang="ru-RU" dirty="0"/>
              <a:t>? Автор </a:t>
            </a:r>
            <a:r>
              <a:rPr lang="ru-RU" dirty="0" err="1"/>
              <a:t>змістовно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відповідь</a:t>
            </a:r>
            <a:r>
              <a:rPr lang="ru-RU" dirty="0"/>
              <a:t> на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. </a:t>
            </a:r>
            <a:r>
              <a:rPr lang="ru-RU" dirty="0" err="1"/>
              <a:t>Ця</a:t>
            </a:r>
            <a:r>
              <a:rPr lang="ru-RU" dirty="0"/>
              <a:t> книга про </a:t>
            </a:r>
            <a:r>
              <a:rPr lang="ru-RU" dirty="0" err="1"/>
              <a:t>жінок</a:t>
            </a:r>
            <a:r>
              <a:rPr lang="ru-RU" dirty="0"/>
              <a:t> </a:t>
            </a:r>
            <a:r>
              <a:rPr lang="ru-RU" dirty="0" err="1"/>
              <a:t>політиків</a:t>
            </a:r>
            <a:r>
              <a:rPr lang="ru-RU" dirty="0"/>
              <a:t>, </a:t>
            </a:r>
            <a:r>
              <a:rPr lang="ru-RU" dirty="0" err="1"/>
              <a:t>вчених</a:t>
            </a:r>
            <a:r>
              <a:rPr lang="ru-RU" dirty="0"/>
              <a:t>, </a:t>
            </a:r>
            <a:r>
              <a:rPr lang="ru-RU" dirty="0" err="1"/>
              <a:t>митців</a:t>
            </a:r>
            <a:r>
              <a:rPr lang="ru-RU" dirty="0"/>
              <a:t>. </a:t>
            </a:r>
            <a:r>
              <a:rPr lang="ru-RU" dirty="0" err="1"/>
              <a:t>Упродовж</a:t>
            </a:r>
            <a:r>
              <a:rPr lang="ru-RU" dirty="0"/>
              <a:t> </a:t>
            </a:r>
            <a:r>
              <a:rPr lang="ru-RU" dirty="0" err="1"/>
              <a:t>усієї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чимало</a:t>
            </a:r>
            <a:r>
              <a:rPr lang="ru-RU" dirty="0"/>
              <a:t> з них в культурно-</a:t>
            </a:r>
            <a:r>
              <a:rPr lang="ru-RU" dirty="0" err="1"/>
              <a:t>освітній</a:t>
            </a:r>
            <a:r>
              <a:rPr lang="ru-RU" dirty="0"/>
              <a:t>, </a:t>
            </a:r>
            <a:r>
              <a:rPr lang="ru-RU" dirty="0" err="1"/>
              <a:t>політичній</a:t>
            </a:r>
            <a:r>
              <a:rPr lang="ru-RU" dirty="0"/>
              <a:t> і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військовій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не </a:t>
            </a:r>
            <a:r>
              <a:rPr lang="ru-RU" dirty="0" err="1"/>
              <a:t>поступалися</a:t>
            </a:r>
            <a:r>
              <a:rPr lang="ru-RU" dirty="0"/>
              <a:t> перед </a:t>
            </a:r>
            <a:r>
              <a:rPr lang="ru-RU" dirty="0" err="1"/>
              <a:t>чоловіками</a:t>
            </a:r>
            <a:r>
              <a:rPr lang="ru-RU" dirty="0"/>
              <a:t>, а й </a:t>
            </a:r>
            <a:r>
              <a:rPr lang="ru-RU" dirty="0" err="1"/>
              <a:t>перевершували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. Але </a:t>
            </a:r>
            <a:r>
              <a:rPr lang="ru-RU" dirty="0" err="1"/>
              <a:t>завжди</a:t>
            </a:r>
            <a:r>
              <a:rPr lang="ru-RU" dirty="0"/>
              <a:t> на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життєвих</a:t>
            </a:r>
            <a:r>
              <a:rPr lang="ru-RU" dirty="0"/>
              <a:t> шляхах і </a:t>
            </a:r>
            <a:r>
              <a:rPr lang="ru-RU" dirty="0" err="1"/>
              <a:t>перехрестях</a:t>
            </a:r>
            <a:r>
              <a:rPr lang="ru-RU" dirty="0"/>
              <a:t> </a:t>
            </a:r>
            <a:r>
              <a:rPr lang="ru-RU" dirty="0" err="1"/>
              <a:t>українська</a:t>
            </a:r>
            <a:r>
              <a:rPr lang="ru-RU" dirty="0"/>
              <a:t> </a:t>
            </a:r>
            <a:r>
              <a:rPr lang="ru-RU" dirty="0" err="1"/>
              <a:t>жінка</a:t>
            </a:r>
            <a:r>
              <a:rPr lang="ru-RU" dirty="0"/>
              <a:t> стояла на </a:t>
            </a:r>
            <a:r>
              <a:rPr lang="ru-RU" dirty="0" err="1"/>
              <a:t>боці</a:t>
            </a:r>
            <a:r>
              <a:rPr lang="ru-RU" dirty="0"/>
              <a:t> </a:t>
            </a:r>
            <a:r>
              <a:rPr lang="ru-RU" dirty="0" err="1"/>
              <a:t>милосердя</a:t>
            </a:r>
            <a:r>
              <a:rPr lang="ru-RU" dirty="0"/>
              <a:t>, несла </a:t>
            </a:r>
            <a:r>
              <a:rPr lang="ru-RU" dirty="0" err="1"/>
              <a:t>велику</a:t>
            </a:r>
            <a:r>
              <a:rPr lang="ru-RU" dirty="0"/>
              <a:t> </a:t>
            </a:r>
            <a:r>
              <a:rPr lang="ru-RU" dirty="0" err="1"/>
              <a:t>любов</a:t>
            </a:r>
            <a:r>
              <a:rPr lang="ru-RU" dirty="0"/>
              <a:t> і </a:t>
            </a:r>
            <a:r>
              <a:rPr lang="ru-RU" dirty="0" err="1"/>
              <a:t>сімейне</a:t>
            </a:r>
            <a:r>
              <a:rPr lang="ru-RU" dirty="0"/>
              <a:t> тепло. </a:t>
            </a:r>
            <a:r>
              <a:rPr lang="ru-RU" dirty="0" err="1"/>
              <a:t>Перелік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імен</a:t>
            </a:r>
            <a:r>
              <a:rPr lang="ru-RU" dirty="0"/>
              <a:t>: Ярославна </a:t>
            </a:r>
            <a:r>
              <a:rPr lang="ru-RU" dirty="0" err="1"/>
              <a:t>зі</a:t>
            </a:r>
            <a:r>
              <a:rPr lang="ru-RU" dirty="0"/>
              <a:t> «Слова о полку </a:t>
            </a:r>
            <a:r>
              <a:rPr lang="ru-RU" dirty="0" err="1"/>
              <a:t>Ігоревім</a:t>
            </a:r>
            <a:r>
              <a:rPr lang="ru-RU" dirty="0"/>
              <a:t>», велика княгиня Ольга, </a:t>
            </a:r>
            <a:r>
              <a:rPr lang="ru-RU" dirty="0" err="1"/>
              <a:t>ясновидиця</a:t>
            </a:r>
            <a:r>
              <a:rPr lang="ru-RU" dirty="0"/>
              <a:t> – О. </a:t>
            </a:r>
            <a:r>
              <a:rPr lang="ru-RU" dirty="0" err="1"/>
              <a:t>Блавацька</a:t>
            </a:r>
            <a:r>
              <a:rPr lang="ru-RU" dirty="0"/>
              <a:t>, богиня </a:t>
            </a:r>
            <a:r>
              <a:rPr lang="ru-RU" dirty="0" err="1"/>
              <a:t>співу</a:t>
            </a:r>
            <a:r>
              <a:rPr lang="ru-RU" dirty="0"/>
              <a:t> – </a:t>
            </a:r>
            <a:r>
              <a:rPr lang="ru-RU" dirty="0" err="1"/>
              <a:t>Соломія</a:t>
            </a:r>
            <a:r>
              <a:rPr lang="ru-RU" dirty="0"/>
              <a:t> </a:t>
            </a:r>
            <a:r>
              <a:rPr lang="ru-RU" dirty="0" err="1"/>
              <a:t>Крушельницька</a:t>
            </a:r>
            <a:r>
              <a:rPr lang="ru-RU" dirty="0"/>
              <a:t>, </a:t>
            </a:r>
            <a:r>
              <a:rPr lang="ru-RU" dirty="0" err="1"/>
              <a:t>письменниця</a:t>
            </a:r>
            <a:r>
              <a:rPr lang="ru-RU" dirty="0"/>
              <a:t> Н.І. </a:t>
            </a:r>
            <a:r>
              <a:rPr lang="ru-RU" dirty="0" err="1"/>
              <a:t>Кобринська</a:t>
            </a:r>
            <a:r>
              <a:rPr lang="ru-RU" dirty="0"/>
              <a:t>, наша </a:t>
            </a:r>
            <a:r>
              <a:rPr lang="ru-RU" dirty="0" err="1"/>
              <a:t>сучасниця</a:t>
            </a:r>
            <a:r>
              <a:rPr lang="ru-RU" dirty="0"/>
              <a:t>, </a:t>
            </a:r>
            <a:r>
              <a:rPr lang="ru-RU" dirty="0" err="1"/>
              <a:t>відома</a:t>
            </a:r>
            <a:r>
              <a:rPr lang="ru-RU" dirty="0"/>
              <a:t> </a:t>
            </a:r>
            <a:r>
              <a:rPr lang="ru-RU" dirty="0" err="1"/>
              <a:t>поетеса</a:t>
            </a:r>
            <a:r>
              <a:rPr lang="ru-RU" dirty="0"/>
              <a:t> – </a:t>
            </a:r>
            <a:r>
              <a:rPr lang="ru-RU" dirty="0" err="1"/>
              <a:t>Ліна</a:t>
            </a:r>
            <a:r>
              <a:rPr lang="ru-RU" dirty="0"/>
              <a:t> Костенко. І </a:t>
            </a:r>
            <a:r>
              <a:rPr lang="ru-RU" dirty="0" err="1"/>
              <a:t>це</a:t>
            </a:r>
            <a:r>
              <a:rPr lang="ru-RU" dirty="0"/>
              <a:t> далеко не </a:t>
            </a:r>
            <a:r>
              <a:rPr lang="ru-RU" dirty="0" err="1"/>
              <a:t>повний</a:t>
            </a:r>
            <a:r>
              <a:rPr lang="ru-RU" dirty="0"/>
              <a:t> </a:t>
            </a:r>
            <a:r>
              <a:rPr lang="ru-RU" dirty="0" err="1"/>
              <a:t>перелік</a:t>
            </a:r>
            <a:r>
              <a:rPr lang="ru-RU" dirty="0"/>
              <a:t> </a:t>
            </a:r>
            <a:r>
              <a:rPr lang="ru-RU" dirty="0" err="1"/>
              <a:t>імен</a:t>
            </a:r>
            <a:r>
              <a:rPr lang="ru-RU" dirty="0"/>
              <a:t>. </a:t>
            </a:r>
            <a:r>
              <a:rPr lang="ru-RU" dirty="0" err="1"/>
              <a:t>Розділи</a:t>
            </a:r>
            <a:r>
              <a:rPr lang="ru-RU" dirty="0"/>
              <a:t> «Через </a:t>
            </a:r>
            <a:r>
              <a:rPr lang="ru-RU" dirty="0" err="1"/>
              <a:t>терни</a:t>
            </a:r>
            <a:r>
              <a:rPr lang="ru-RU" dirty="0"/>
              <a:t> до </a:t>
            </a:r>
            <a:r>
              <a:rPr lang="ru-RU" dirty="0" err="1"/>
              <a:t>духовності</a:t>
            </a:r>
            <a:r>
              <a:rPr lang="ru-RU" dirty="0"/>
              <a:t>», «</a:t>
            </a:r>
            <a:r>
              <a:rPr lang="ru-RU" dirty="0" err="1"/>
              <a:t>Провісниці</a:t>
            </a:r>
            <a:r>
              <a:rPr lang="ru-RU" dirty="0"/>
              <a:t> </a:t>
            </a:r>
            <a:r>
              <a:rPr lang="ru-RU" dirty="0" err="1"/>
              <a:t>волі</a:t>
            </a:r>
            <a:r>
              <a:rPr lang="ru-RU" dirty="0"/>
              <a:t>» та </a:t>
            </a:r>
            <a:r>
              <a:rPr lang="ru-RU" dirty="0" err="1"/>
              <a:t>інші</a:t>
            </a:r>
            <a:r>
              <a:rPr lang="ru-RU" dirty="0"/>
              <a:t> не </a:t>
            </a:r>
            <a:r>
              <a:rPr lang="ru-RU" dirty="0" err="1"/>
              <a:t>можуть</a:t>
            </a:r>
            <a:r>
              <a:rPr lang="ru-RU" dirty="0"/>
              <a:t> не </a:t>
            </a:r>
            <a:r>
              <a:rPr lang="ru-RU" dirty="0" err="1"/>
              <a:t>зацікавити</a:t>
            </a:r>
            <a:r>
              <a:rPr lang="ru-RU" dirty="0"/>
              <a:t> </a:t>
            </a:r>
            <a:r>
              <a:rPr lang="ru-RU" dirty="0" err="1"/>
              <a:t>читача</a:t>
            </a:r>
            <a:r>
              <a:rPr lang="ru-RU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432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" y="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211" y="594728"/>
            <a:ext cx="1800225" cy="302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949" y="3959966"/>
            <a:ext cx="223224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3560" r="5108" b="6981"/>
          <a:stretch/>
        </p:blipFill>
        <p:spPr bwMode="auto">
          <a:xfrm>
            <a:off x="323528" y="332656"/>
            <a:ext cx="2016224" cy="310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61" y="411014"/>
            <a:ext cx="201622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221" y="528783"/>
            <a:ext cx="1959669" cy="315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70852"/>
            <a:ext cx="2160240" cy="297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673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8507288" cy="6552728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v"/>
            </a:pPr>
            <a:endParaRPr lang="ru-RU" b="1" dirty="0" smtClean="0"/>
          </a:p>
          <a:p>
            <a:pPr>
              <a:buFont typeface="Wingdings" pitchFamily="2" charset="2"/>
              <a:buChar char="v"/>
            </a:pPr>
            <a:r>
              <a:rPr lang="ru-RU" b="1" dirty="0" smtClean="0"/>
              <a:t>Все </a:t>
            </a:r>
            <a:r>
              <a:rPr lang="ru-RU" b="1" dirty="0" err="1"/>
              <a:t>найпрекрасніше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є в </a:t>
            </a:r>
            <a:r>
              <a:rPr lang="ru-RU" b="1" dirty="0" err="1"/>
              <a:t>світі</a:t>
            </a:r>
            <a:r>
              <a:rPr lang="ru-RU" b="1" dirty="0"/>
              <a:t> </a:t>
            </a:r>
            <a:r>
              <a:rPr lang="ru-RU" b="1" dirty="0" err="1"/>
              <a:t>пов’язано</a:t>
            </a:r>
            <a:r>
              <a:rPr lang="ru-RU" b="1" dirty="0"/>
              <a:t> з </a:t>
            </a:r>
            <a:r>
              <a:rPr lang="ru-RU" b="1" dirty="0" err="1"/>
              <a:t>жінкою</a:t>
            </a:r>
            <a:r>
              <a:rPr lang="ru-RU" b="1" dirty="0"/>
              <a:t>, </a:t>
            </a:r>
            <a:r>
              <a:rPr lang="ru-RU" b="1" dirty="0" err="1"/>
              <a:t>адже</a:t>
            </a:r>
            <a:r>
              <a:rPr lang="ru-RU" b="1" dirty="0"/>
              <a:t>, без </a:t>
            </a:r>
            <a:r>
              <a:rPr lang="ru-RU" b="1" dirty="0" err="1"/>
              <a:t>жінки</a:t>
            </a:r>
            <a:r>
              <a:rPr lang="ru-RU" b="1" dirty="0"/>
              <a:t> </a:t>
            </a:r>
            <a:r>
              <a:rPr lang="ru-RU" b="1" dirty="0" err="1"/>
              <a:t>уявити</a:t>
            </a:r>
            <a:r>
              <a:rPr lang="ru-RU" b="1" dirty="0"/>
              <a:t> наш </a:t>
            </a:r>
            <a:r>
              <a:rPr lang="ru-RU" b="1" dirty="0" err="1"/>
              <a:t>світ</a:t>
            </a:r>
            <a:r>
              <a:rPr lang="ru-RU" b="1" dirty="0"/>
              <a:t> </a:t>
            </a:r>
            <a:r>
              <a:rPr lang="ru-RU" b="1" dirty="0" err="1"/>
              <a:t>неможливо</a:t>
            </a:r>
            <a:r>
              <a:rPr lang="ru-RU" b="1" dirty="0"/>
              <a:t>. І </a:t>
            </a:r>
            <a:r>
              <a:rPr lang="ru-RU" b="1" dirty="0" err="1"/>
              <a:t>він</a:t>
            </a:r>
            <a:r>
              <a:rPr lang="ru-RU" b="1" dirty="0"/>
              <a:t> – </a:t>
            </a:r>
            <a:r>
              <a:rPr lang="ru-RU" b="1" dirty="0" err="1"/>
              <a:t>цей</a:t>
            </a:r>
            <a:r>
              <a:rPr lang="ru-RU" b="1" dirty="0"/>
              <a:t> </a:t>
            </a:r>
            <a:r>
              <a:rPr lang="ru-RU" b="1" dirty="0" err="1"/>
              <a:t>світ</a:t>
            </a:r>
            <a:r>
              <a:rPr lang="ru-RU" b="1" dirty="0"/>
              <a:t> – у </a:t>
            </a:r>
            <a:r>
              <a:rPr lang="ru-RU" b="1" dirty="0" err="1"/>
              <a:t>якому</a:t>
            </a:r>
            <a:r>
              <a:rPr lang="ru-RU" b="1" dirty="0"/>
              <a:t> є </a:t>
            </a:r>
            <a:r>
              <a:rPr lang="ru-RU" b="1" dirty="0" err="1"/>
              <a:t>жінка</a:t>
            </a:r>
            <a:r>
              <a:rPr lang="ru-RU" b="1" dirty="0"/>
              <a:t> – </a:t>
            </a:r>
            <a:r>
              <a:rPr lang="ru-RU" b="1" dirty="0" err="1"/>
              <a:t>прекрасний</a:t>
            </a:r>
            <a:r>
              <a:rPr lang="ru-RU" b="1" dirty="0"/>
              <a:t>. </a:t>
            </a:r>
            <a:r>
              <a:rPr lang="ru-RU" b="1" dirty="0" err="1"/>
              <a:t>Жінка</a:t>
            </a:r>
            <a:r>
              <a:rPr lang="ru-RU" b="1" dirty="0"/>
              <a:t> </a:t>
            </a:r>
            <a:r>
              <a:rPr lang="ru-RU" b="1" dirty="0" err="1"/>
              <a:t>поєднала</a:t>
            </a:r>
            <a:r>
              <a:rPr lang="ru-RU" b="1" dirty="0"/>
              <a:t> в </a:t>
            </a:r>
            <a:r>
              <a:rPr lang="ru-RU" b="1" dirty="0" err="1"/>
              <a:t>собі</a:t>
            </a:r>
            <a:r>
              <a:rPr lang="ru-RU" b="1" dirty="0"/>
              <a:t> все </a:t>
            </a:r>
            <a:r>
              <a:rPr lang="ru-RU" b="1" dirty="0" err="1"/>
              <a:t>найкраще</a:t>
            </a:r>
            <a:r>
              <a:rPr lang="ru-RU" b="1" dirty="0"/>
              <a:t>: і теплоту </a:t>
            </a:r>
            <a:r>
              <a:rPr lang="ru-RU" b="1" dirty="0" err="1"/>
              <a:t>душі</a:t>
            </a:r>
            <a:r>
              <a:rPr lang="ru-RU" b="1" dirty="0"/>
              <a:t>, і </a:t>
            </a:r>
            <a:r>
              <a:rPr lang="ru-RU" b="1" dirty="0" err="1"/>
              <a:t>ніжність</a:t>
            </a:r>
            <a:r>
              <a:rPr lang="ru-RU" b="1" dirty="0"/>
              <a:t>, і красу, і </a:t>
            </a:r>
            <a:r>
              <a:rPr lang="ru-RU" b="1" dirty="0" err="1"/>
              <a:t>гармонію</a:t>
            </a:r>
            <a:r>
              <a:rPr lang="ru-RU" b="1" dirty="0"/>
              <a:t> </a:t>
            </a:r>
            <a:r>
              <a:rPr lang="ru-RU" b="1" dirty="0" err="1"/>
              <a:t>витонченості</a:t>
            </a:r>
            <a:r>
              <a:rPr lang="ru-RU" b="1" dirty="0"/>
              <a:t>, </a:t>
            </a:r>
            <a:r>
              <a:rPr lang="ru-RU" b="1" dirty="0" err="1"/>
              <a:t>жіночності</a:t>
            </a:r>
            <a:r>
              <a:rPr lang="ru-RU" b="1" dirty="0"/>
              <a:t>.</a:t>
            </a:r>
          </a:p>
          <a:p>
            <a:endParaRPr lang="ru-RU" b="1" dirty="0"/>
          </a:p>
          <a:p>
            <a:pPr>
              <a:buFont typeface="Wingdings" pitchFamily="2" charset="2"/>
              <a:buChar char="v"/>
            </a:pPr>
            <a:r>
              <a:rPr lang="ru-RU" b="1" dirty="0" err="1"/>
              <a:t>Незважаючи</a:t>
            </a:r>
            <a:r>
              <a:rPr lang="ru-RU" b="1" dirty="0"/>
              <a:t> на </a:t>
            </a:r>
            <a:r>
              <a:rPr lang="ru-RU" b="1" dirty="0" err="1"/>
              <a:t>відносну</a:t>
            </a:r>
            <a:r>
              <a:rPr lang="ru-RU" b="1" dirty="0"/>
              <a:t> </a:t>
            </a:r>
            <a:r>
              <a:rPr lang="ru-RU" b="1" dirty="0" err="1"/>
              <a:t>самостійність</a:t>
            </a:r>
            <a:r>
              <a:rPr lang="ru-RU" b="1" dirty="0"/>
              <a:t> і </a:t>
            </a:r>
            <a:r>
              <a:rPr lang="ru-RU" b="1" dirty="0" err="1"/>
              <a:t>незалежність</a:t>
            </a:r>
            <a:r>
              <a:rPr lang="ru-RU" b="1" dirty="0"/>
              <a:t> </a:t>
            </a:r>
            <a:r>
              <a:rPr lang="ru-RU" b="1" dirty="0" err="1"/>
              <a:t>українок</a:t>
            </a:r>
            <a:r>
              <a:rPr lang="ru-RU" b="1" dirty="0"/>
              <a:t>, усе-таки </a:t>
            </a:r>
            <a:r>
              <a:rPr lang="ru-RU" b="1" dirty="0" err="1"/>
              <a:t>біля</a:t>
            </a:r>
            <a:r>
              <a:rPr lang="ru-RU" b="1" dirty="0"/>
              <a:t> керма </a:t>
            </a:r>
            <a:r>
              <a:rPr lang="ru-RU" b="1" dirty="0" err="1"/>
              <a:t>влади</a:t>
            </a:r>
            <a:r>
              <a:rPr lang="ru-RU" b="1" dirty="0"/>
              <a:t> стояли </a:t>
            </a:r>
            <a:r>
              <a:rPr lang="ru-RU" b="1" dirty="0" err="1"/>
              <a:t>чоловіки</a:t>
            </a:r>
            <a:r>
              <a:rPr lang="ru-RU" b="1" dirty="0"/>
              <a:t>, а </a:t>
            </a:r>
            <a:r>
              <a:rPr lang="ru-RU" b="1" dirty="0" err="1"/>
              <a:t>жінки</a:t>
            </a:r>
            <a:r>
              <a:rPr lang="ru-RU" b="1" dirty="0"/>
              <a:t> </a:t>
            </a:r>
            <a:r>
              <a:rPr lang="ru-RU" b="1" dirty="0" err="1"/>
              <a:t>почувалися</a:t>
            </a:r>
            <a:r>
              <a:rPr lang="ru-RU" b="1" dirty="0"/>
              <a:t> </a:t>
            </a:r>
            <a:r>
              <a:rPr lang="ru-RU" b="1" dirty="0" err="1"/>
              <a:t>другорядними</a:t>
            </a:r>
            <a:r>
              <a:rPr lang="ru-RU" b="1" dirty="0"/>
              <a:t> в </a:t>
            </a:r>
            <a:r>
              <a:rPr lang="ru-RU" b="1" dirty="0" err="1"/>
              <a:t>багатьох</a:t>
            </a:r>
            <a:r>
              <a:rPr lang="ru-RU" b="1" dirty="0"/>
              <a:t> </a:t>
            </a:r>
            <a:r>
              <a:rPr lang="ru-RU" b="1" dirty="0" err="1"/>
              <a:t>проявах</a:t>
            </a:r>
            <a:r>
              <a:rPr lang="ru-RU" b="1" dirty="0"/>
              <a:t> </a:t>
            </a:r>
            <a:r>
              <a:rPr lang="ru-RU" b="1" dirty="0" err="1"/>
              <a:t>життя</a:t>
            </a:r>
            <a:r>
              <a:rPr lang="ru-RU" b="1" dirty="0"/>
              <a:t>. </a:t>
            </a:r>
            <a:r>
              <a:rPr lang="ru-RU" b="1" dirty="0" err="1"/>
              <a:t>Традиційно</a:t>
            </a:r>
            <a:r>
              <a:rPr lang="ru-RU" b="1" dirty="0"/>
              <a:t> </a:t>
            </a:r>
            <a:r>
              <a:rPr lang="ru-RU" b="1" dirty="0" err="1"/>
              <a:t>вважалося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головне </a:t>
            </a:r>
            <a:r>
              <a:rPr lang="ru-RU" b="1" dirty="0" err="1"/>
              <a:t>призначення</a:t>
            </a:r>
            <a:r>
              <a:rPr lang="ru-RU" b="1" dirty="0"/>
              <a:t> </a:t>
            </a:r>
            <a:r>
              <a:rPr lang="ru-RU" b="1" dirty="0" err="1"/>
              <a:t>жінки</a:t>
            </a:r>
            <a:r>
              <a:rPr lang="ru-RU" b="1" dirty="0"/>
              <a:t> –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народжувати</a:t>
            </a:r>
            <a:r>
              <a:rPr lang="ru-RU" b="1" dirty="0"/>
              <a:t> і </a:t>
            </a:r>
            <a:r>
              <a:rPr lang="ru-RU" b="1" dirty="0" err="1"/>
              <a:t>виховувати</a:t>
            </a:r>
            <a:r>
              <a:rPr lang="ru-RU" b="1" dirty="0"/>
              <a:t> </a:t>
            </a:r>
            <a:r>
              <a:rPr lang="ru-RU" b="1" dirty="0" err="1"/>
              <a:t>діток</a:t>
            </a:r>
            <a:r>
              <a:rPr lang="ru-RU" b="1" dirty="0"/>
              <a:t>, </a:t>
            </a:r>
            <a:r>
              <a:rPr lang="ru-RU" b="1" dirty="0" err="1"/>
              <a:t>дбати</a:t>
            </a:r>
            <a:r>
              <a:rPr lang="ru-RU" b="1" dirty="0"/>
              <a:t> про </a:t>
            </a:r>
            <a:r>
              <a:rPr lang="ru-RU" b="1" dirty="0" err="1"/>
              <a:t>чоловіка</a:t>
            </a:r>
            <a:r>
              <a:rPr lang="ru-RU" b="1" dirty="0"/>
              <a:t> і вести </a:t>
            </a:r>
            <a:r>
              <a:rPr lang="ru-RU" b="1" dirty="0" err="1"/>
              <a:t>домашнє</a:t>
            </a:r>
            <a:r>
              <a:rPr lang="ru-RU" b="1" dirty="0"/>
              <a:t> </a:t>
            </a:r>
            <a:r>
              <a:rPr lang="ru-RU" b="1" dirty="0" err="1"/>
              <a:t>господарство</a:t>
            </a:r>
            <a:r>
              <a:rPr lang="ru-RU" b="1" dirty="0"/>
              <a:t>. Та </a:t>
            </a:r>
            <a:r>
              <a:rPr lang="ru-RU" b="1" dirty="0" err="1"/>
              <a:t>врешті-решт</a:t>
            </a:r>
            <a:r>
              <a:rPr lang="ru-RU" b="1" dirty="0"/>
              <a:t> </a:t>
            </a:r>
            <a:r>
              <a:rPr lang="ru-RU" b="1" dirty="0" err="1"/>
              <a:t>жінки</a:t>
            </a:r>
            <a:r>
              <a:rPr lang="ru-RU" b="1" dirty="0"/>
              <a:t> почали </a:t>
            </a:r>
            <a:r>
              <a:rPr lang="ru-RU" b="1" dirty="0" err="1"/>
              <a:t>боротися</a:t>
            </a:r>
            <a:r>
              <a:rPr lang="ru-RU" b="1" dirty="0"/>
              <a:t> за </a:t>
            </a:r>
            <a:r>
              <a:rPr lang="ru-RU" b="1" dirty="0" err="1"/>
              <a:t>рівноправність</a:t>
            </a:r>
            <a:r>
              <a:rPr lang="ru-RU" b="1" dirty="0"/>
              <a:t> </a:t>
            </a:r>
            <a:r>
              <a:rPr lang="ru-RU" b="1" dirty="0" err="1"/>
              <a:t>із</a:t>
            </a:r>
            <a:r>
              <a:rPr lang="ru-RU" b="1" dirty="0"/>
              <a:t> </a:t>
            </a:r>
            <a:r>
              <a:rPr lang="ru-RU" b="1" dirty="0" err="1"/>
              <a:t>чоловіками</a:t>
            </a:r>
            <a:r>
              <a:rPr lang="ru-RU" b="1" dirty="0"/>
              <a:t>. </a:t>
            </a:r>
            <a:r>
              <a:rPr lang="ru-RU" b="1" dirty="0" err="1"/>
              <a:t>Наприкінці</a:t>
            </a:r>
            <a:r>
              <a:rPr lang="ru-RU" b="1" dirty="0"/>
              <a:t> ХІХ – на початку ХХ </a:t>
            </a:r>
            <a:r>
              <a:rPr lang="ru-RU" b="1" dirty="0" err="1"/>
              <a:t>століття</a:t>
            </a:r>
            <a:r>
              <a:rPr lang="ru-RU" b="1" dirty="0"/>
              <a:t> </a:t>
            </a:r>
            <a:r>
              <a:rPr lang="ru-RU" b="1" dirty="0" err="1"/>
              <a:t>сталася</a:t>
            </a:r>
            <a:r>
              <a:rPr lang="ru-RU" b="1" dirty="0"/>
              <a:t> </a:t>
            </a:r>
            <a:r>
              <a:rPr lang="ru-RU" b="1" dirty="0" err="1"/>
              <a:t>важлива</a:t>
            </a:r>
            <a:r>
              <a:rPr lang="ru-RU" b="1" dirty="0"/>
              <a:t> </a:t>
            </a:r>
            <a:r>
              <a:rPr lang="ru-RU" b="1" dirty="0" err="1"/>
              <a:t>подія</a:t>
            </a:r>
            <a:r>
              <a:rPr lang="ru-RU" b="1" dirty="0"/>
              <a:t>: </a:t>
            </a:r>
            <a:r>
              <a:rPr lang="ru-RU" b="1" dirty="0" err="1"/>
              <a:t>жінки</a:t>
            </a:r>
            <a:r>
              <a:rPr lang="ru-RU" b="1" dirty="0"/>
              <a:t> </a:t>
            </a:r>
            <a:r>
              <a:rPr lang="ru-RU" b="1" dirty="0" err="1"/>
              <a:t>здобули</a:t>
            </a:r>
            <a:r>
              <a:rPr lang="ru-RU" b="1" dirty="0"/>
              <a:t> </a:t>
            </a:r>
            <a:r>
              <a:rPr lang="ru-RU" b="1" dirty="0" err="1"/>
              <a:t>виборче</a:t>
            </a:r>
            <a:r>
              <a:rPr lang="ru-RU" b="1" dirty="0"/>
              <a:t> право (</a:t>
            </a:r>
            <a:r>
              <a:rPr lang="ru-RU" b="1" dirty="0" err="1"/>
              <a:t>тобто</a:t>
            </a:r>
            <a:r>
              <a:rPr lang="ru-RU" b="1" dirty="0"/>
              <a:t> право </a:t>
            </a:r>
            <a:r>
              <a:rPr lang="ru-RU" b="1" dirty="0" err="1"/>
              <a:t>віддавати</a:t>
            </a:r>
            <a:r>
              <a:rPr lang="ru-RU" b="1" dirty="0"/>
              <a:t> </a:t>
            </a:r>
            <a:r>
              <a:rPr lang="ru-RU" b="1" dirty="0" err="1"/>
              <a:t>свій</a:t>
            </a:r>
            <a:r>
              <a:rPr lang="ru-RU" b="1" dirty="0"/>
              <a:t> голос за того </a:t>
            </a:r>
            <a:r>
              <a:rPr lang="ru-RU" b="1" dirty="0" err="1"/>
              <a:t>чи</a:t>
            </a:r>
            <a:r>
              <a:rPr lang="ru-RU" b="1" dirty="0"/>
              <a:t> того </a:t>
            </a:r>
            <a:r>
              <a:rPr lang="ru-RU" b="1" dirty="0" err="1"/>
              <a:t>політика</a:t>
            </a:r>
            <a:r>
              <a:rPr lang="ru-RU" b="1" dirty="0"/>
              <a:t> </a:t>
            </a:r>
            <a:r>
              <a:rPr lang="ru-RU" b="1" dirty="0" err="1"/>
              <a:t>під</a:t>
            </a:r>
            <a:r>
              <a:rPr lang="ru-RU" b="1" dirty="0"/>
              <a:t> час </a:t>
            </a:r>
            <a:r>
              <a:rPr lang="ru-RU" b="1" dirty="0" err="1"/>
              <a:t>виборів</a:t>
            </a:r>
            <a:r>
              <a:rPr lang="ru-RU" b="1" dirty="0"/>
              <a:t>), </a:t>
            </a:r>
            <a:r>
              <a:rPr lang="ru-RU" b="1" dirty="0" err="1"/>
              <a:t>чим</a:t>
            </a:r>
            <a:r>
              <a:rPr lang="ru-RU" b="1" dirty="0"/>
              <a:t> </a:t>
            </a:r>
            <a:r>
              <a:rPr lang="ru-RU" b="1" dirty="0" err="1"/>
              <a:t>забезпечили</a:t>
            </a:r>
            <a:r>
              <a:rPr lang="ru-RU" b="1" dirty="0"/>
              <a:t> </a:t>
            </a:r>
            <a:r>
              <a:rPr lang="ru-RU" b="1" dirty="0" err="1"/>
              <a:t>собі</a:t>
            </a:r>
            <a:r>
              <a:rPr lang="ru-RU" b="1" dirty="0"/>
              <a:t> </a:t>
            </a:r>
            <a:r>
              <a:rPr lang="ru-RU" b="1" dirty="0" err="1"/>
              <a:t>підґрунтя</a:t>
            </a:r>
            <a:r>
              <a:rPr lang="ru-RU" b="1" dirty="0"/>
              <a:t> для </a:t>
            </a:r>
            <a:r>
              <a:rPr lang="ru-RU" b="1" dirty="0" err="1"/>
              <a:t>свободи</a:t>
            </a:r>
            <a:r>
              <a:rPr lang="ru-RU" b="1" dirty="0"/>
              <a:t>, </a:t>
            </a:r>
            <a:r>
              <a:rPr lang="ru-RU" b="1" dirty="0" err="1"/>
              <a:t>рівноправ’я</a:t>
            </a:r>
            <a:r>
              <a:rPr lang="ru-RU" b="1" dirty="0"/>
              <a:t> з </a:t>
            </a:r>
            <a:r>
              <a:rPr lang="ru-RU" b="1" dirty="0" err="1"/>
              <a:t>чоловіками</a:t>
            </a:r>
            <a:r>
              <a:rPr lang="ru-RU" b="1" dirty="0"/>
              <a:t> та </a:t>
            </a:r>
            <a:r>
              <a:rPr lang="ru-RU" b="1" dirty="0" err="1"/>
              <a:t>незалежності</a:t>
            </a:r>
            <a:r>
              <a:rPr lang="ru-RU" b="1" dirty="0"/>
              <a:t>. </a:t>
            </a:r>
            <a:r>
              <a:rPr lang="ru-RU" b="1" dirty="0" err="1"/>
              <a:t>Жінки</a:t>
            </a:r>
            <a:r>
              <a:rPr lang="ru-RU" b="1" dirty="0"/>
              <a:t> </a:t>
            </a:r>
            <a:r>
              <a:rPr lang="ru-RU" b="1" dirty="0" err="1"/>
              <a:t>змогли</a:t>
            </a:r>
            <a:r>
              <a:rPr lang="ru-RU" b="1" dirty="0"/>
              <a:t> </a:t>
            </a:r>
            <a:r>
              <a:rPr lang="ru-RU" b="1" dirty="0" err="1"/>
              <a:t>здобувати</a:t>
            </a:r>
            <a:r>
              <a:rPr lang="ru-RU" b="1" dirty="0"/>
              <a:t> </a:t>
            </a:r>
            <a:r>
              <a:rPr lang="ru-RU" b="1" dirty="0" err="1"/>
              <a:t>вищу</a:t>
            </a:r>
            <a:r>
              <a:rPr lang="ru-RU" b="1" dirty="0"/>
              <a:t> </a:t>
            </a:r>
            <a:r>
              <a:rPr lang="ru-RU" b="1" dirty="0" err="1"/>
              <a:t>освіту</a:t>
            </a:r>
            <a:r>
              <a:rPr lang="ru-RU" b="1" dirty="0"/>
              <a:t>, </a:t>
            </a:r>
            <a:r>
              <a:rPr lang="ru-RU" b="1" dirty="0" err="1"/>
              <a:t>долучатися</a:t>
            </a:r>
            <a:r>
              <a:rPr lang="ru-RU" b="1" dirty="0"/>
              <a:t> до науки, </a:t>
            </a:r>
            <a:r>
              <a:rPr lang="ru-RU" b="1" dirty="0" err="1"/>
              <a:t>вільно</a:t>
            </a:r>
            <a:r>
              <a:rPr lang="ru-RU" b="1" dirty="0"/>
              <a:t> </a:t>
            </a:r>
            <a:r>
              <a:rPr lang="ru-RU" b="1" dirty="0" err="1"/>
              <a:t>творити</a:t>
            </a:r>
            <a:r>
              <a:rPr lang="ru-RU" b="1" dirty="0"/>
              <a:t>. </a:t>
            </a:r>
            <a:r>
              <a:rPr lang="ru-RU" b="1" dirty="0" err="1"/>
              <a:t>Українські</a:t>
            </a:r>
            <a:r>
              <a:rPr lang="ru-RU" b="1" dirty="0"/>
              <a:t> </a:t>
            </a:r>
            <a:r>
              <a:rPr lang="ru-RU" b="1" dirty="0" err="1"/>
              <a:t>жінки</a:t>
            </a:r>
            <a:r>
              <a:rPr lang="ru-RU" b="1" dirty="0"/>
              <a:t> </a:t>
            </a:r>
            <a:r>
              <a:rPr lang="ru-RU" b="1" dirty="0" err="1"/>
              <a:t>завжди</a:t>
            </a:r>
            <a:r>
              <a:rPr lang="ru-RU" b="1" dirty="0"/>
              <a:t> </a:t>
            </a:r>
            <a:r>
              <a:rPr lang="ru-RU" b="1" dirty="0" err="1"/>
              <a:t>були</a:t>
            </a:r>
            <a:r>
              <a:rPr lang="ru-RU" b="1" dirty="0"/>
              <a:t> </a:t>
            </a:r>
            <a:r>
              <a:rPr lang="ru-RU" b="1" dirty="0" err="1"/>
              <a:t>творчими</a:t>
            </a:r>
            <a:r>
              <a:rPr lang="ru-RU" b="1" dirty="0"/>
              <a:t>. </a:t>
            </a:r>
            <a:r>
              <a:rPr lang="ru-RU" b="1" dirty="0" err="1"/>
              <a:t>Саме</a:t>
            </a:r>
            <a:r>
              <a:rPr lang="ru-RU" b="1" dirty="0"/>
              <a:t> </a:t>
            </a:r>
            <a:r>
              <a:rPr lang="ru-RU" b="1" dirty="0" err="1"/>
              <a:t>їхня</a:t>
            </a:r>
            <a:r>
              <a:rPr lang="ru-RU" b="1" dirty="0"/>
              <a:t> </a:t>
            </a:r>
            <a:r>
              <a:rPr lang="ru-RU" b="1" dirty="0" err="1"/>
              <a:t>творчість</a:t>
            </a:r>
            <a:r>
              <a:rPr lang="ru-RU" b="1" dirty="0"/>
              <a:t> </a:t>
            </a:r>
            <a:r>
              <a:rPr lang="ru-RU" b="1" dirty="0" err="1"/>
              <a:t>формувала</a:t>
            </a:r>
            <a:r>
              <a:rPr lang="ru-RU" b="1" dirty="0"/>
              <a:t> </a:t>
            </a:r>
            <a:r>
              <a:rPr lang="ru-RU" b="1" dirty="0" err="1"/>
              <a:t>особливі</a:t>
            </a:r>
            <a:r>
              <a:rPr lang="ru-RU" b="1" dirty="0"/>
              <a:t> </a:t>
            </a:r>
            <a:r>
              <a:rPr lang="ru-RU" b="1" dirty="0" err="1"/>
              <a:t>риси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 і </a:t>
            </a:r>
            <a:r>
              <a:rPr lang="ru-RU" b="1" dirty="0" err="1"/>
              <a:t>власне</a:t>
            </a:r>
            <a:r>
              <a:rPr lang="ru-RU" b="1" dirty="0"/>
              <a:t> </a:t>
            </a:r>
            <a:r>
              <a:rPr lang="ru-RU" b="1" dirty="0" err="1"/>
              <a:t>українок</a:t>
            </a:r>
            <a:r>
              <a:rPr lang="ru-RU" b="1" dirty="0"/>
              <a:t>.</a:t>
            </a:r>
          </a:p>
          <a:p>
            <a:endParaRPr lang="ru-RU" b="1" dirty="0"/>
          </a:p>
          <a:p>
            <a:pPr>
              <a:buFont typeface="Wingdings" pitchFamily="2" charset="2"/>
              <a:buChar char="v"/>
            </a:pPr>
            <a:r>
              <a:rPr lang="ru-RU" b="1" dirty="0"/>
              <a:t>Роль </a:t>
            </a:r>
            <a:r>
              <a:rPr lang="ru-RU" b="1" dirty="0" err="1"/>
              <a:t>жінки</a:t>
            </a:r>
            <a:r>
              <a:rPr lang="ru-RU" b="1" dirty="0"/>
              <a:t> в </a:t>
            </a:r>
            <a:r>
              <a:rPr lang="ru-RU" b="1" dirty="0" err="1"/>
              <a:t>житті</a:t>
            </a:r>
            <a:r>
              <a:rPr lang="ru-RU" b="1" dirty="0"/>
              <a:t> </a:t>
            </a:r>
            <a:r>
              <a:rPr lang="ru-RU" b="1" dirty="0" err="1"/>
              <a:t>нації</a:t>
            </a:r>
            <a:r>
              <a:rPr lang="ru-RU" b="1" dirty="0"/>
              <a:t> та </a:t>
            </a:r>
            <a:r>
              <a:rPr lang="ru-RU" b="1" dirty="0" err="1"/>
              <a:t>творенні</a:t>
            </a:r>
            <a:r>
              <a:rPr lang="ru-RU" b="1" dirty="0"/>
              <a:t> </a:t>
            </a:r>
            <a:r>
              <a:rPr lang="ru-RU" b="1" dirty="0" err="1"/>
              <a:t>держави</a:t>
            </a:r>
            <a:r>
              <a:rPr lang="ru-RU" b="1" dirty="0"/>
              <a:t> </a:t>
            </a:r>
            <a:r>
              <a:rPr lang="ru-RU" b="1" dirty="0" err="1"/>
              <a:t>переоцінити</a:t>
            </a:r>
            <a:r>
              <a:rPr lang="ru-RU" b="1" dirty="0"/>
              <a:t> </a:t>
            </a:r>
            <a:r>
              <a:rPr lang="ru-RU" b="1" dirty="0" err="1"/>
              <a:t>неможливо</a:t>
            </a:r>
            <a:r>
              <a:rPr lang="ru-RU" b="1" dirty="0"/>
              <a:t>. </a:t>
            </a:r>
            <a:r>
              <a:rPr lang="ru-RU" b="1" dirty="0" err="1"/>
              <a:t>Історія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 </a:t>
            </a:r>
            <a:r>
              <a:rPr lang="ru-RU" b="1" dirty="0" err="1"/>
              <a:t>знає</a:t>
            </a:r>
            <a:r>
              <a:rPr lang="ru-RU" b="1" dirty="0"/>
              <a:t> </a:t>
            </a:r>
            <a:r>
              <a:rPr lang="ru-RU" b="1" dirty="0" err="1"/>
              <a:t>багато</a:t>
            </a:r>
            <a:r>
              <a:rPr lang="ru-RU" b="1" dirty="0"/>
              <a:t> </a:t>
            </a:r>
            <a:r>
              <a:rPr lang="ru-RU" b="1" dirty="0" err="1"/>
              <a:t>славетних</a:t>
            </a:r>
            <a:r>
              <a:rPr lang="ru-RU" b="1" dirty="0"/>
              <a:t> </a:t>
            </a:r>
            <a:r>
              <a:rPr lang="ru-RU" b="1" dirty="0" err="1"/>
              <a:t>жінок</a:t>
            </a:r>
            <a:r>
              <a:rPr lang="ru-RU" b="1" dirty="0"/>
              <a:t>,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доклали</a:t>
            </a:r>
            <a:r>
              <a:rPr lang="ru-RU" b="1" dirty="0"/>
              <a:t> </a:t>
            </a:r>
            <a:r>
              <a:rPr lang="ru-RU" b="1" dirty="0" err="1"/>
              <a:t>титанічних</a:t>
            </a:r>
            <a:r>
              <a:rPr lang="ru-RU" b="1" dirty="0"/>
              <a:t> </a:t>
            </a:r>
            <a:r>
              <a:rPr lang="ru-RU" b="1" dirty="0" err="1"/>
              <a:t>зусиль</a:t>
            </a:r>
            <a:r>
              <a:rPr lang="ru-RU" b="1" dirty="0"/>
              <a:t>, </a:t>
            </a:r>
            <a:r>
              <a:rPr lang="ru-RU" b="1" dirty="0" err="1"/>
              <a:t>щоб</a:t>
            </a:r>
            <a:r>
              <a:rPr lang="ru-RU" b="1" dirty="0"/>
              <a:t> утвердилась наша </a:t>
            </a:r>
            <a:r>
              <a:rPr lang="ru-RU" b="1" dirty="0" err="1"/>
              <a:t>нація</a:t>
            </a:r>
            <a:r>
              <a:rPr lang="ru-RU" b="1" dirty="0"/>
              <a:t> на </a:t>
            </a:r>
            <a:r>
              <a:rPr lang="ru-RU" b="1" dirty="0" err="1"/>
              <a:t>своїй</a:t>
            </a:r>
            <a:r>
              <a:rPr lang="ru-RU" b="1" dirty="0"/>
              <a:t> </a:t>
            </a:r>
            <a:r>
              <a:rPr lang="ru-RU" b="1" dirty="0" err="1"/>
              <a:t>землі</a:t>
            </a:r>
            <a:r>
              <a:rPr lang="ru-RU" b="1" dirty="0"/>
              <a:t>, </a:t>
            </a:r>
            <a:r>
              <a:rPr lang="ru-RU" b="1" dirty="0" err="1"/>
              <a:t>щоб</a:t>
            </a:r>
            <a:r>
              <a:rPr lang="ru-RU" b="1" dirty="0"/>
              <a:t> про нашу державу </a:t>
            </a:r>
            <a:r>
              <a:rPr lang="ru-RU" b="1" dirty="0" err="1"/>
              <a:t>дізнались</a:t>
            </a:r>
            <a:r>
              <a:rPr lang="ru-RU" b="1" dirty="0"/>
              <a:t> у </a:t>
            </a:r>
            <a:r>
              <a:rPr lang="ru-RU" b="1" dirty="0" err="1"/>
              <a:t>всьому</a:t>
            </a:r>
            <a:r>
              <a:rPr lang="ru-RU" b="1" dirty="0"/>
              <a:t> </a:t>
            </a:r>
            <a:r>
              <a:rPr lang="ru-RU" b="1" dirty="0" err="1"/>
              <a:t>світі</a:t>
            </a:r>
            <a:r>
              <a:rPr lang="ru-RU" b="1" dirty="0"/>
              <a:t>. </a:t>
            </a:r>
            <a:r>
              <a:rPr lang="ru-RU" b="1" dirty="0" err="1"/>
              <a:t>Однак</a:t>
            </a:r>
            <a:r>
              <a:rPr lang="ru-RU" b="1" dirty="0"/>
              <a:t> ми про них </a:t>
            </a:r>
            <a:r>
              <a:rPr lang="ru-RU" b="1" dirty="0" err="1"/>
              <a:t>дуже</a:t>
            </a:r>
            <a:r>
              <a:rPr lang="ru-RU" b="1" dirty="0"/>
              <a:t> мало </a:t>
            </a:r>
            <a:r>
              <a:rPr lang="ru-RU" b="1" dirty="0" err="1"/>
              <a:t>знаємо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3000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424936" cy="64807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3500" b="1" dirty="0" smtClean="0">
                <a:solidFill>
                  <a:schemeClr val="accent6">
                    <a:lumMod val="50000"/>
                  </a:schemeClr>
                </a:solidFill>
              </a:rPr>
              <a:t>Княгиня Ольга </a:t>
            </a:r>
            <a:r>
              <a:rPr lang="ru-RU" sz="3500" b="1" dirty="0" smtClean="0"/>
              <a:t>(</a:t>
            </a:r>
            <a:r>
              <a:rPr lang="ru-RU" sz="3500" b="1" dirty="0" err="1" smtClean="0"/>
              <a:t>близько</a:t>
            </a:r>
            <a:r>
              <a:rPr lang="ru-RU" sz="3500" b="1" dirty="0" smtClean="0"/>
              <a:t> 910 — 11 </a:t>
            </a:r>
            <a:r>
              <a:rPr lang="ru-RU" sz="3500" b="1" dirty="0" err="1" smtClean="0"/>
              <a:t>липня</a:t>
            </a:r>
            <a:r>
              <a:rPr lang="ru-RU" sz="3500" b="1" dirty="0" smtClean="0"/>
              <a:t> 969) - </a:t>
            </a:r>
            <a:r>
              <a:rPr lang="ru-RU" sz="3500" b="1" dirty="0" err="1" smtClean="0"/>
              <a:t>ця</a:t>
            </a:r>
            <a:r>
              <a:rPr lang="ru-RU" sz="3500" b="1" dirty="0" smtClean="0"/>
              <a:t> </a:t>
            </a:r>
            <a:r>
              <a:rPr lang="ru-RU" sz="3500" b="1" dirty="0" err="1" smtClean="0"/>
              <a:t>жінка</a:t>
            </a:r>
            <a:r>
              <a:rPr lang="ru-RU" sz="3500" b="1" dirty="0" smtClean="0"/>
              <a:t> стала </a:t>
            </a:r>
            <a:r>
              <a:rPr lang="ru-RU" sz="3500" b="1" dirty="0" err="1" smtClean="0"/>
              <a:t>володаркою</a:t>
            </a:r>
            <a:r>
              <a:rPr lang="ru-RU" sz="3500" b="1" dirty="0" smtClean="0"/>
              <a:t> </a:t>
            </a:r>
            <a:r>
              <a:rPr lang="ru-RU" sz="3500" b="1" dirty="0" err="1" smtClean="0"/>
              <a:t>Київської</a:t>
            </a:r>
            <a:r>
              <a:rPr lang="ru-RU" sz="3500" b="1" dirty="0" smtClean="0"/>
              <a:t> </a:t>
            </a:r>
            <a:r>
              <a:rPr lang="ru-RU" sz="3500" b="1" dirty="0" err="1" smtClean="0"/>
              <a:t>Русі</a:t>
            </a:r>
            <a:r>
              <a:rPr lang="ru-RU" sz="3500" b="1" dirty="0" smtClean="0"/>
              <a:t> </a:t>
            </a:r>
            <a:r>
              <a:rPr lang="ru-RU" sz="3500" b="1" dirty="0" err="1" smtClean="0"/>
              <a:t>після</a:t>
            </a:r>
            <a:r>
              <a:rPr lang="ru-RU" sz="3500" b="1" dirty="0" smtClean="0"/>
              <a:t> </a:t>
            </a:r>
            <a:r>
              <a:rPr lang="ru-RU" sz="3500" b="1" dirty="0" err="1" smtClean="0"/>
              <a:t>смерті</a:t>
            </a:r>
            <a:r>
              <a:rPr lang="ru-RU" sz="3500" b="1" dirty="0" smtClean="0"/>
              <a:t> </a:t>
            </a:r>
            <a:r>
              <a:rPr lang="ru-RU" sz="3500" b="1" dirty="0" err="1" smtClean="0"/>
              <a:t>свого</a:t>
            </a:r>
            <a:r>
              <a:rPr lang="ru-RU" sz="3500" b="1" dirty="0" smtClean="0"/>
              <a:t> </a:t>
            </a:r>
            <a:r>
              <a:rPr lang="ru-RU" sz="3500" b="1" dirty="0" err="1" smtClean="0"/>
              <a:t>чоловіка</a:t>
            </a:r>
            <a:r>
              <a:rPr lang="ru-RU" sz="3500" b="1" dirty="0" smtClean="0"/>
              <a:t> – </a:t>
            </a:r>
            <a:r>
              <a:rPr lang="ru-RU" sz="3500" b="1" dirty="0" err="1" smtClean="0"/>
              <a:t>Ігоря</a:t>
            </a:r>
            <a:r>
              <a:rPr lang="ru-RU" sz="3500" b="1" dirty="0" smtClean="0"/>
              <a:t>. Добре </a:t>
            </a:r>
            <a:r>
              <a:rPr lang="ru-RU" sz="3500" b="1" dirty="0" err="1" smtClean="0"/>
              <a:t>відома</a:t>
            </a:r>
            <a:r>
              <a:rPr lang="ru-RU" sz="3500" b="1" dirty="0" smtClean="0"/>
              <a:t> </a:t>
            </a:r>
            <a:r>
              <a:rPr lang="ru-RU" sz="3500" b="1" dirty="0" err="1" smtClean="0"/>
              <a:t>історія</a:t>
            </a:r>
            <a:r>
              <a:rPr lang="ru-RU" sz="3500" b="1" dirty="0" smtClean="0"/>
              <a:t> про те, як Ольга помстилась </a:t>
            </a:r>
            <a:r>
              <a:rPr lang="ru-RU" sz="3500" b="1" dirty="0" err="1" smtClean="0"/>
              <a:t>деревлянам</a:t>
            </a:r>
            <a:r>
              <a:rPr lang="ru-RU" sz="3500" b="1" dirty="0" smtClean="0"/>
              <a:t> за </a:t>
            </a:r>
            <a:r>
              <a:rPr lang="ru-RU" sz="3500" b="1" dirty="0" err="1" smtClean="0"/>
              <a:t>вбивство</a:t>
            </a:r>
            <a:r>
              <a:rPr lang="ru-RU" sz="3500" b="1" dirty="0" smtClean="0"/>
              <a:t> </a:t>
            </a:r>
            <a:r>
              <a:rPr lang="ru-RU" sz="3500" b="1" dirty="0" err="1" smtClean="0"/>
              <a:t>її</a:t>
            </a:r>
            <a:r>
              <a:rPr lang="ru-RU" sz="3500" b="1" dirty="0" smtClean="0"/>
              <a:t> </a:t>
            </a:r>
            <a:r>
              <a:rPr lang="ru-RU" sz="3500" b="1" dirty="0" err="1" smtClean="0"/>
              <a:t>чоловіка</a:t>
            </a:r>
            <a:r>
              <a:rPr lang="ru-RU" sz="3500" b="1" dirty="0" smtClean="0"/>
              <a:t> </a:t>
            </a:r>
            <a:r>
              <a:rPr lang="ru-RU" sz="3500" b="1" dirty="0" err="1" smtClean="0"/>
              <a:t>Ігоря</a:t>
            </a:r>
            <a:r>
              <a:rPr lang="ru-RU" sz="3500" b="1" dirty="0" smtClean="0"/>
              <a:t>. </a:t>
            </a:r>
            <a:r>
              <a:rPr lang="ru-RU" sz="3500" b="1" dirty="0" err="1" smtClean="0"/>
              <a:t>Відомо</a:t>
            </a:r>
            <a:r>
              <a:rPr lang="ru-RU" sz="3500" b="1" dirty="0" smtClean="0"/>
              <a:t>, </a:t>
            </a:r>
            <a:r>
              <a:rPr lang="ru-RU" sz="3500" b="1" dirty="0" err="1" smtClean="0"/>
              <a:t>що</a:t>
            </a:r>
            <a:r>
              <a:rPr lang="ru-RU" sz="3500" b="1" dirty="0" smtClean="0"/>
              <a:t> </a:t>
            </a:r>
            <a:r>
              <a:rPr lang="ru-RU" sz="3500" b="1" dirty="0" err="1" smtClean="0"/>
              <a:t>деревляни</a:t>
            </a:r>
            <a:r>
              <a:rPr lang="ru-RU" sz="3500" b="1" dirty="0" smtClean="0"/>
              <a:t> </a:t>
            </a:r>
            <a:r>
              <a:rPr lang="ru-RU" sz="3500" b="1" dirty="0" err="1" smtClean="0"/>
              <a:t>кілька</a:t>
            </a:r>
            <a:r>
              <a:rPr lang="ru-RU" sz="3500" b="1" dirty="0" smtClean="0"/>
              <a:t> </a:t>
            </a:r>
            <a:r>
              <a:rPr lang="ru-RU" sz="3500" b="1" dirty="0" err="1" smtClean="0"/>
              <a:t>разів</a:t>
            </a:r>
            <a:r>
              <a:rPr lang="ru-RU" sz="3500" b="1" dirty="0" smtClean="0"/>
              <a:t> </a:t>
            </a:r>
            <a:r>
              <a:rPr lang="ru-RU" sz="3500" b="1" dirty="0" err="1" smtClean="0"/>
              <a:t>відправляли</a:t>
            </a:r>
            <a:r>
              <a:rPr lang="ru-RU" sz="3500" b="1" dirty="0" smtClean="0"/>
              <a:t> до </a:t>
            </a:r>
            <a:r>
              <a:rPr lang="ru-RU" sz="3500" b="1" dirty="0" err="1" smtClean="0"/>
              <a:t>Києва</a:t>
            </a:r>
            <a:r>
              <a:rPr lang="ru-RU" sz="3500" b="1" dirty="0" smtClean="0"/>
              <a:t> </a:t>
            </a:r>
            <a:r>
              <a:rPr lang="ru-RU" sz="3500" b="1" dirty="0" err="1" smtClean="0"/>
              <a:t>своїх</a:t>
            </a:r>
            <a:r>
              <a:rPr lang="ru-RU" sz="3500" b="1" dirty="0" smtClean="0"/>
              <a:t> </a:t>
            </a:r>
            <a:r>
              <a:rPr lang="ru-RU" sz="3500" b="1" dirty="0" err="1" smtClean="0"/>
              <a:t>послів</a:t>
            </a:r>
            <a:r>
              <a:rPr lang="ru-RU" sz="3500" b="1" dirty="0" smtClean="0"/>
              <a:t>, </a:t>
            </a:r>
            <a:r>
              <a:rPr lang="ru-RU" sz="3500" b="1" dirty="0" err="1" smtClean="0"/>
              <a:t>щоб</a:t>
            </a:r>
            <a:r>
              <a:rPr lang="ru-RU" sz="3500" b="1" dirty="0" smtClean="0"/>
              <a:t> </a:t>
            </a:r>
            <a:r>
              <a:rPr lang="ru-RU" sz="3500" b="1" dirty="0" err="1" smtClean="0"/>
              <a:t>одружити</a:t>
            </a:r>
            <a:r>
              <a:rPr lang="ru-RU" sz="3500" b="1" dirty="0" smtClean="0"/>
              <a:t> княгиню з </a:t>
            </a:r>
            <a:r>
              <a:rPr lang="ru-RU" sz="3500" b="1" dirty="0" err="1" smtClean="0"/>
              <a:t>їхнім</a:t>
            </a:r>
            <a:r>
              <a:rPr lang="ru-RU" sz="3500" b="1" dirty="0" smtClean="0"/>
              <a:t> князем Мала. </a:t>
            </a:r>
            <a:r>
              <a:rPr lang="ru-RU" sz="3500" b="1" dirty="0" err="1" smtClean="0"/>
              <a:t>Київські</a:t>
            </a:r>
            <a:r>
              <a:rPr lang="ru-RU" sz="3500" b="1" dirty="0" smtClean="0"/>
              <a:t> </a:t>
            </a:r>
            <a:r>
              <a:rPr lang="ru-RU" sz="3500" b="1" dirty="0" err="1" smtClean="0"/>
              <a:t>війська</a:t>
            </a:r>
            <a:r>
              <a:rPr lang="ru-RU" sz="3500" b="1" dirty="0" smtClean="0"/>
              <a:t> взяли в облогу </a:t>
            </a:r>
            <a:r>
              <a:rPr lang="ru-RU" sz="3500" b="1" dirty="0" err="1" smtClean="0"/>
              <a:t>місто</a:t>
            </a:r>
            <a:r>
              <a:rPr lang="ru-RU" sz="3500" b="1" dirty="0" smtClean="0"/>
              <a:t> </a:t>
            </a:r>
            <a:r>
              <a:rPr lang="ru-RU" sz="3500" b="1" dirty="0" err="1" smtClean="0"/>
              <a:t>Іскоростень</a:t>
            </a:r>
            <a:r>
              <a:rPr lang="ru-RU" sz="3500" b="1" dirty="0" smtClean="0"/>
              <a:t> та в </a:t>
            </a:r>
            <a:r>
              <a:rPr lang="ru-RU" sz="3500" b="1" dirty="0" err="1" smtClean="0"/>
              <a:t>результаті</a:t>
            </a:r>
            <a:r>
              <a:rPr lang="ru-RU" sz="3500" b="1" dirty="0" smtClean="0"/>
              <a:t> </a:t>
            </a:r>
            <a:r>
              <a:rPr lang="ru-RU" sz="3500" b="1" dirty="0" err="1" smtClean="0"/>
              <a:t>вщент</a:t>
            </a:r>
            <a:r>
              <a:rPr lang="ru-RU" sz="3500" b="1" dirty="0" smtClean="0"/>
              <a:t> спалили </a:t>
            </a:r>
            <a:r>
              <a:rPr lang="ru-RU" sz="3500" b="1" dirty="0" err="1" smtClean="0"/>
              <a:t>його</a:t>
            </a:r>
            <a:r>
              <a:rPr lang="ru-RU" sz="3500" b="1" dirty="0" smtClean="0"/>
              <a:t>.</a:t>
            </a:r>
          </a:p>
          <a:p>
            <a:endParaRPr lang="ru-RU" sz="3800" b="1" dirty="0" smtClean="0"/>
          </a:p>
        </p:txBody>
      </p:sp>
    </p:spTree>
    <p:extLst>
      <p:ext uri="{BB962C8B-B14F-4D97-AF65-F5344CB8AC3E}">
        <p14:creationId xmlns:p14="http://schemas.microsoft.com/office/powerpoint/2010/main" val="282356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8496944" cy="50734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Ольга перша </a:t>
            </a:r>
            <a:r>
              <a:rPr lang="ru-RU" b="1" dirty="0" err="1"/>
              <a:t>прийняла</a:t>
            </a:r>
            <a:r>
              <a:rPr lang="ru-RU" b="1" dirty="0"/>
              <a:t> </a:t>
            </a:r>
            <a:r>
              <a:rPr lang="ru-RU" b="1" dirty="0" err="1"/>
              <a:t>християнство</a:t>
            </a:r>
            <a:r>
              <a:rPr lang="ru-RU" b="1" dirty="0"/>
              <a:t> </a:t>
            </a:r>
            <a:r>
              <a:rPr lang="ru-RU" b="1" dirty="0" err="1"/>
              <a:t>серед</a:t>
            </a:r>
            <a:r>
              <a:rPr lang="ru-RU" b="1" dirty="0"/>
              <a:t> </a:t>
            </a:r>
            <a:r>
              <a:rPr lang="ru-RU" b="1" dirty="0" err="1"/>
              <a:t>князів</a:t>
            </a:r>
            <a:r>
              <a:rPr lang="ru-RU" b="1" dirty="0"/>
              <a:t> </a:t>
            </a:r>
            <a:r>
              <a:rPr lang="ru-RU" b="1" dirty="0" err="1"/>
              <a:t>Києва</a:t>
            </a:r>
            <a:r>
              <a:rPr lang="ru-RU" b="1" dirty="0"/>
              <a:t>. Коли вона </a:t>
            </a:r>
            <a:r>
              <a:rPr lang="ru-RU" b="1" dirty="0" err="1"/>
              <a:t>приїхала</a:t>
            </a:r>
            <a:r>
              <a:rPr lang="ru-RU" b="1" dirty="0"/>
              <a:t> </a:t>
            </a:r>
            <a:r>
              <a:rPr lang="ru-RU" b="1" dirty="0" err="1"/>
              <a:t>Царгород</a:t>
            </a:r>
            <a:r>
              <a:rPr lang="ru-RU" b="1" dirty="0"/>
              <a:t>, </a:t>
            </a:r>
            <a:r>
              <a:rPr lang="ru-RU" b="1" dirty="0" err="1"/>
              <a:t>імператор</a:t>
            </a:r>
            <a:r>
              <a:rPr lang="ru-RU" b="1" dirty="0"/>
              <a:t> </a:t>
            </a:r>
            <a:r>
              <a:rPr lang="ru-RU" b="1" dirty="0" err="1"/>
              <a:t>зауважив</a:t>
            </a:r>
            <a:r>
              <a:rPr lang="ru-RU" b="1" dirty="0"/>
              <a:t> </a:t>
            </a:r>
            <a:r>
              <a:rPr lang="ru-RU" b="1" dirty="0" err="1"/>
              <a:t>її</a:t>
            </a:r>
            <a:r>
              <a:rPr lang="ru-RU" b="1" dirty="0"/>
              <a:t> красу, тому </a:t>
            </a:r>
            <a:r>
              <a:rPr lang="ru-RU" b="1" dirty="0" err="1"/>
              <a:t>вирішив</a:t>
            </a:r>
            <a:r>
              <a:rPr lang="ru-RU" b="1" dirty="0"/>
              <a:t> з нею </a:t>
            </a:r>
            <a:r>
              <a:rPr lang="ru-RU" b="1" dirty="0" err="1"/>
              <a:t>одружитись</a:t>
            </a:r>
            <a:r>
              <a:rPr lang="ru-RU" b="1" dirty="0"/>
              <a:t>. </a:t>
            </a:r>
            <a:r>
              <a:rPr lang="ru-RU" b="1" dirty="0" err="1"/>
              <a:t>Однак</a:t>
            </a:r>
            <a:r>
              <a:rPr lang="ru-RU" b="1" dirty="0"/>
              <a:t>, </a:t>
            </a:r>
            <a:r>
              <a:rPr lang="ru-RU" b="1" dirty="0" err="1"/>
              <a:t>це</a:t>
            </a:r>
            <a:r>
              <a:rPr lang="ru-RU" b="1" dirty="0"/>
              <a:t> не входило у </a:t>
            </a:r>
            <a:r>
              <a:rPr lang="ru-RU" b="1" dirty="0" err="1"/>
              <a:t>плани</a:t>
            </a:r>
            <a:r>
              <a:rPr lang="ru-RU" b="1" dirty="0"/>
              <a:t> </a:t>
            </a:r>
            <a:r>
              <a:rPr lang="ru-RU" b="1" dirty="0" err="1"/>
              <a:t>княгині</a:t>
            </a:r>
            <a:r>
              <a:rPr lang="ru-RU" b="1" dirty="0"/>
              <a:t>. Вона сказала,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одружиться</a:t>
            </a:r>
            <a:r>
              <a:rPr lang="ru-RU" b="1" dirty="0"/>
              <a:t> з </a:t>
            </a:r>
            <a:r>
              <a:rPr lang="ru-RU" b="1" dirty="0" err="1"/>
              <a:t>імператором</a:t>
            </a:r>
            <a:r>
              <a:rPr lang="ru-RU" b="1" dirty="0"/>
              <a:t>, але </a:t>
            </a:r>
            <a:r>
              <a:rPr lang="ru-RU" b="1" dirty="0" err="1"/>
              <a:t>тільки</a:t>
            </a:r>
            <a:r>
              <a:rPr lang="ru-RU" b="1" dirty="0"/>
              <a:t> </a:t>
            </a:r>
            <a:r>
              <a:rPr lang="ru-RU" b="1" dirty="0" err="1"/>
              <a:t>після</a:t>
            </a:r>
            <a:r>
              <a:rPr lang="ru-RU" b="1" dirty="0"/>
              <a:t> того, як </a:t>
            </a:r>
            <a:r>
              <a:rPr lang="ru-RU" b="1" dirty="0" err="1"/>
              <a:t>прийме</a:t>
            </a:r>
            <a:r>
              <a:rPr lang="ru-RU" b="1" dirty="0"/>
              <a:t> </a:t>
            </a:r>
            <a:r>
              <a:rPr lang="ru-RU" b="1" dirty="0" err="1"/>
              <a:t>християнство</a:t>
            </a:r>
            <a:r>
              <a:rPr lang="ru-RU" b="1" dirty="0"/>
              <a:t>. А </a:t>
            </a:r>
            <a:r>
              <a:rPr lang="ru-RU" b="1" dirty="0" err="1"/>
              <a:t>також</a:t>
            </a:r>
            <a:r>
              <a:rPr lang="ru-RU" b="1" dirty="0"/>
              <a:t> </a:t>
            </a:r>
            <a:r>
              <a:rPr lang="ru-RU" b="1" dirty="0" err="1"/>
              <a:t>наголосила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хоче</a:t>
            </a:r>
            <a:r>
              <a:rPr lang="ru-RU" b="1" dirty="0"/>
              <a:t> </a:t>
            </a:r>
            <a:r>
              <a:rPr lang="ru-RU" b="1" dirty="0" err="1"/>
              <a:t>аби</a:t>
            </a:r>
            <a:r>
              <a:rPr lang="ru-RU" b="1" dirty="0"/>
              <a:t> </a:t>
            </a:r>
            <a:r>
              <a:rPr lang="ru-RU" b="1" dirty="0" err="1"/>
              <a:t>саме</a:t>
            </a:r>
            <a:r>
              <a:rPr lang="ru-RU" b="1" dirty="0"/>
              <a:t> </a:t>
            </a:r>
            <a:r>
              <a:rPr lang="ru-RU" b="1" dirty="0" err="1"/>
              <a:t>імператор</a:t>
            </a:r>
            <a:r>
              <a:rPr lang="ru-RU" b="1" dirty="0"/>
              <a:t> </a:t>
            </a:r>
            <a:r>
              <a:rPr lang="ru-RU" b="1" dirty="0" err="1"/>
              <a:t>був</a:t>
            </a:r>
            <a:r>
              <a:rPr lang="ru-RU" b="1" dirty="0"/>
              <a:t> </a:t>
            </a:r>
            <a:r>
              <a:rPr lang="ru-RU" b="1" dirty="0" err="1"/>
              <a:t>її</a:t>
            </a:r>
            <a:r>
              <a:rPr lang="ru-RU" b="1" dirty="0"/>
              <a:t> </a:t>
            </a:r>
            <a:r>
              <a:rPr lang="ru-RU" b="1" dirty="0" err="1"/>
              <a:t>хресним</a:t>
            </a:r>
            <a:r>
              <a:rPr lang="ru-RU" b="1" dirty="0"/>
              <a:t> татом. </a:t>
            </a:r>
            <a:r>
              <a:rPr lang="ru-RU" b="1" dirty="0" err="1"/>
              <a:t>Після</a:t>
            </a:r>
            <a:r>
              <a:rPr lang="ru-RU" b="1" dirty="0"/>
              <a:t> </a:t>
            </a:r>
            <a:r>
              <a:rPr lang="ru-RU" b="1" dirty="0" err="1"/>
              <a:t>церемонії</a:t>
            </a:r>
            <a:r>
              <a:rPr lang="ru-RU" b="1" dirty="0"/>
              <a:t>, коли </a:t>
            </a:r>
            <a:r>
              <a:rPr lang="ru-RU" b="1" dirty="0" err="1"/>
              <a:t>володар</a:t>
            </a:r>
            <a:r>
              <a:rPr lang="ru-RU" b="1" dirty="0"/>
              <a:t> </a:t>
            </a:r>
            <a:r>
              <a:rPr lang="ru-RU" b="1" dirty="0" err="1"/>
              <a:t>знову</a:t>
            </a:r>
            <a:r>
              <a:rPr lang="ru-RU" b="1" dirty="0"/>
              <a:t> нагадав про </a:t>
            </a:r>
            <a:r>
              <a:rPr lang="ru-RU" b="1" dirty="0" err="1"/>
              <a:t>одруження</a:t>
            </a:r>
            <a:r>
              <a:rPr lang="ru-RU" b="1" dirty="0"/>
              <a:t> вона </a:t>
            </a:r>
            <a:r>
              <a:rPr lang="ru-RU" b="1" dirty="0" err="1"/>
              <a:t>відповіла</a:t>
            </a:r>
            <a:r>
              <a:rPr lang="ru-RU" b="1" dirty="0"/>
              <a:t>: "</a:t>
            </a:r>
            <a:r>
              <a:rPr lang="ru-RU" b="1" dirty="0" err="1"/>
              <a:t>Чи</a:t>
            </a:r>
            <a:r>
              <a:rPr lang="ru-RU" b="1" dirty="0"/>
              <a:t> </a:t>
            </a:r>
            <a:r>
              <a:rPr lang="ru-RU" b="1" dirty="0" err="1"/>
              <a:t>може</a:t>
            </a:r>
            <a:r>
              <a:rPr lang="ru-RU" b="1" dirty="0"/>
              <a:t> дочка </a:t>
            </a:r>
            <a:r>
              <a:rPr lang="ru-RU" b="1" dirty="0" err="1"/>
              <a:t>одружуватись</a:t>
            </a:r>
            <a:r>
              <a:rPr lang="ru-RU" b="1" dirty="0"/>
              <a:t> з </a:t>
            </a:r>
            <a:r>
              <a:rPr lang="ru-RU" b="1" dirty="0" err="1"/>
              <a:t>батьком</a:t>
            </a:r>
            <a:r>
              <a:rPr lang="ru-RU" b="1" dirty="0"/>
              <a:t>?".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87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1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81174"/>
            <a:ext cx="6264696" cy="359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5521587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Княгиня Ольга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4209" y="1196752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Автор: </a:t>
            </a:r>
            <a:r>
              <a:rPr lang="ru-RU" sz="2000" dirty="0" err="1" smtClean="0"/>
              <a:t>Вікіпедія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0973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836712"/>
            <a:ext cx="8147248" cy="5289451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Анна Ярославна </a:t>
            </a:r>
            <a:r>
              <a:rPr lang="ru-RU" b="1" dirty="0" smtClean="0"/>
              <a:t>(</a:t>
            </a:r>
            <a:r>
              <a:rPr lang="ru-RU" b="1" dirty="0" err="1" smtClean="0"/>
              <a:t>близько</a:t>
            </a:r>
            <a:r>
              <a:rPr lang="ru-RU" b="1" dirty="0" smtClean="0"/>
              <a:t> — </a:t>
            </a:r>
            <a:r>
              <a:rPr lang="ru-RU" b="1" dirty="0" err="1" smtClean="0"/>
              <a:t>після</a:t>
            </a:r>
            <a:r>
              <a:rPr lang="ru-RU" b="1" dirty="0" smtClean="0"/>
              <a:t> 1075, не </a:t>
            </a:r>
            <a:r>
              <a:rPr lang="ru-RU" b="1" dirty="0" err="1" smtClean="0"/>
              <a:t>пізніше</a:t>
            </a:r>
            <a:r>
              <a:rPr lang="ru-RU" b="1" dirty="0" smtClean="0"/>
              <a:t> 1089) – </a:t>
            </a:r>
            <a:r>
              <a:rPr lang="ru-RU" b="1" dirty="0" err="1" smtClean="0"/>
              <a:t>донька</a:t>
            </a:r>
            <a:r>
              <a:rPr lang="ru-RU" b="1" dirty="0" smtClean="0"/>
              <a:t> Великого князя </a:t>
            </a:r>
            <a:r>
              <a:rPr lang="ru-RU" b="1" dirty="0" err="1" smtClean="0"/>
              <a:t>Київського</a:t>
            </a:r>
            <a:r>
              <a:rPr lang="ru-RU" b="1" dirty="0" smtClean="0"/>
              <a:t> Ярослава Мудрого. </a:t>
            </a:r>
            <a:r>
              <a:rPr lang="ru-RU" b="1" dirty="0" err="1" smtClean="0"/>
              <a:t>Його</a:t>
            </a:r>
            <a:r>
              <a:rPr lang="ru-RU" b="1" dirty="0" smtClean="0"/>
              <a:t> другою дружиною </a:t>
            </a:r>
            <a:r>
              <a:rPr lang="ru-RU" b="1" dirty="0" err="1" smtClean="0"/>
              <a:t>була</a:t>
            </a:r>
            <a:r>
              <a:rPr lang="ru-RU" b="1" dirty="0" smtClean="0"/>
              <a:t> </a:t>
            </a:r>
            <a:r>
              <a:rPr lang="ru-RU" b="1" dirty="0" err="1" smtClean="0"/>
              <a:t>донька</a:t>
            </a:r>
            <a:r>
              <a:rPr lang="ru-RU" b="1" dirty="0" smtClean="0"/>
              <a:t> </a:t>
            </a:r>
            <a:r>
              <a:rPr lang="ru-RU" b="1" dirty="0" err="1" smtClean="0"/>
              <a:t>королеви</a:t>
            </a:r>
            <a:r>
              <a:rPr lang="ru-RU" b="1" dirty="0" smtClean="0"/>
              <a:t> </a:t>
            </a:r>
            <a:r>
              <a:rPr lang="ru-RU" b="1" dirty="0" err="1" smtClean="0"/>
              <a:t>Швеції</a:t>
            </a:r>
            <a:r>
              <a:rPr lang="ru-RU" b="1" dirty="0" smtClean="0"/>
              <a:t> </a:t>
            </a:r>
            <a:r>
              <a:rPr lang="ru-RU" b="1" dirty="0" err="1" smtClean="0"/>
              <a:t>Інгігерда</a:t>
            </a:r>
            <a:r>
              <a:rPr lang="ru-RU" b="1" dirty="0" smtClean="0"/>
              <a:t>. Вона стала королевою </a:t>
            </a:r>
            <a:r>
              <a:rPr lang="ru-RU" b="1" dirty="0" err="1" smtClean="0"/>
              <a:t>Франції</a:t>
            </a:r>
            <a:r>
              <a:rPr lang="ru-RU" b="1" dirty="0" smtClean="0"/>
              <a:t>. </a:t>
            </a:r>
            <a:r>
              <a:rPr lang="ru-RU" b="1" dirty="0" err="1" smtClean="0"/>
              <a:t>Була</a:t>
            </a:r>
            <a:r>
              <a:rPr lang="ru-RU" b="1" dirty="0" smtClean="0"/>
              <a:t> другою дружиною короля </a:t>
            </a:r>
            <a:r>
              <a:rPr lang="ru-RU" b="1" dirty="0" err="1" smtClean="0"/>
              <a:t>Франції</a:t>
            </a:r>
            <a:r>
              <a:rPr lang="ru-RU" b="1" dirty="0" smtClean="0"/>
              <a:t> </a:t>
            </a:r>
            <a:r>
              <a:rPr lang="ru-RU" b="1" dirty="0" err="1" smtClean="0"/>
              <a:t>Генріха</a:t>
            </a:r>
            <a:r>
              <a:rPr lang="ru-RU" b="1" dirty="0" smtClean="0"/>
              <a:t> І </a:t>
            </a:r>
            <a:r>
              <a:rPr lang="ru-RU" b="1" dirty="0" err="1" smtClean="0"/>
              <a:t>Капета</a:t>
            </a:r>
            <a:r>
              <a:rPr lang="ru-RU" b="1" dirty="0" smtClean="0"/>
              <a:t>. Народила </a:t>
            </a:r>
            <a:r>
              <a:rPr lang="ru-RU" b="1" dirty="0" err="1" smtClean="0"/>
              <a:t>спадкоємця</a:t>
            </a:r>
            <a:r>
              <a:rPr lang="ru-RU" b="1" dirty="0" smtClean="0"/>
              <a:t> престолу – </a:t>
            </a:r>
            <a:r>
              <a:rPr lang="ru-RU" b="1" dirty="0" err="1" smtClean="0"/>
              <a:t>майбутнього</a:t>
            </a:r>
            <a:r>
              <a:rPr lang="ru-RU" b="1" dirty="0" smtClean="0"/>
              <a:t> короля </a:t>
            </a:r>
            <a:r>
              <a:rPr lang="ru-RU" b="1" dirty="0" err="1" smtClean="0"/>
              <a:t>Філіпа</a:t>
            </a:r>
            <a:r>
              <a:rPr lang="ru-RU" b="1" dirty="0" smtClean="0"/>
              <a:t>. </a:t>
            </a:r>
            <a:r>
              <a:rPr lang="ru-RU" b="1" dirty="0" err="1" smtClean="0"/>
              <a:t>Була</a:t>
            </a:r>
            <a:r>
              <a:rPr lang="ru-RU" b="1" dirty="0" smtClean="0"/>
              <a:t> </a:t>
            </a:r>
            <a:r>
              <a:rPr lang="ru-RU" b="1" dirty="0" err="1" smtClean="0"/>
              <a:t>прабабцею</a:t>
            </a:r>
            <a:r>
              <a:rPr lang="ru-RU" b="1" dirty="0" smtClean="0"/>
              <a:t> </a:t>
            </a:r>
            <a:r>
              <a:rPr lang="ru-RU" b="1" dirty="0" err="1" smtClean="0"/>
              <a:t>майже</a:t>
            </a:r>
            <a:r>
              <a:rPr lang="ru-RU" b="1" dirty="0" smtClean="0"/>
              <a:t> 30 </a:t>
            </a:r>
            <a:r>
              <a:rPr lang="ru-RU" b="1" dirty="0" err="1" smtClean="0"/>
              <a:t>французьких</a:t>
            </a:r>
            <a:r>
              <a:rPr lang="ru-RU" b="1" dirty="0" smtClean="0"/>
              <a:t> </a:t>
            </a:r>
            <a:r>
              <a:rPr lang="ru-RU" b="1" dirty="0" err="1" smtClean="0"/>
              <a:t>королів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6409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96752"/>
            <a:ext cx="4536504" cy="415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flipH="1">
            <a:off x="6372200" y="620688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Автор: </a:t>
            </a:r>
            <a:r>
              <a:rPr lang="ru-RU" dirty="0" err="1" smtClean="0"/>
              <a:t>Вікіпедія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2555776" y="5589240"/>
            <a:ext cx="41044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Анна Ярославна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89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620688"/>
            <a:ext cx="8003232" cy="5505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Роксолана</a:t>
            </a:r>
            <a:r>
              <a:rPr lang="ru-RU" b="1" dirty="0" smtClean="0"/>
              <a:t> (</a:t>
            </a:r>
            <a:r>
              <a:rPr lang="ru-RU" b="1" dirty="0" err="1" smtClean="0"/>
              <a:t>бл</a:t>
            </a:r>
            <a:r>
              <a:rPr lang="ru-RU" b="1" dirty="0" smtClean="0"/>
              <a:t>. 1505 — 15 </a:t>
            </a:r>
            <a:r>
              <a:rPr lang="ru-RU" b="1" dirty="0" err="1" smtClean="0"/>
              <a:t>квітня</a:t>
            </a:r>
            <a:r>
              <a:rPr lang="ru-RU" b="1" dirty="0" smtClean="0"/>
              <a:t> 1558) - </a:t>
            </a:r>
            <a:r>
              <a:rPr lang="ru-RU" b="1" dirty="0" err="1" smtClean="0"/>
              <a:t>Анастасія</a:t>
            </a:r>
            <a:r>
              <a:rPr lang="ru-RU" b="1" dirty="0" smtClean="0"/>
              <a:t> </a:t>
            </a:r>
            <a:r>
              <a:rPr lang="ru-RU" b="1" dirty="0" err="1" smtClean="0"/>
              <a:t>Лісовська</a:t>
            </a:r>
            <a:r>
              <a:rPr lang="ru-RU" b="1" dirty="0" smtClean="0"/>
              <a:t>. Але у Х</a:t>
            </a:r>
            <a:r>
              <a:rPr lang="en-US" b="1" dirty="0" smtClean="0"/>
              <a:t>VI </a:t>
            </a:r>
            <a:r>
              <a:rPr lang="ru-RU" b="1" dirty="0" err="1" smtClean="0"/>
              <a:t>столітті</a:t>
            </a:r>
            <a:r>
              <a:rPr lang="ru-RU" b="1" dirty="0" smtClean="0"/>
              <a:t> </a:t>
            </a:r>
            <a:r>
              <a:rPr lang="ru-RU" b="1" dirty="0" err="1" smtClean="0"/>
              <a:t>її</a:t>
            </a:r>
            <a:r>
              <a:rPr lang="ru-RU" b="1" dirty="0" smtClean="0"/>
              <a:t> </a:t>
            </a:r>
            <a:r>
              <a:rPr lang="ru-RU" b="1" dirty="0" err="1" smtClean="0"/>
              <a:t>називали</a:t>
            </a:r>
            <a:r>
              <a:rPr lang="ru-RU" b="1" dirty="0" smtClean="0"/>
              <a:t> так: королева </a:t>
            </a:r>
            <a:r>
              <a:rPr lang="ru-RU" b="1" dirty="0" err="1" smtClean="0"/>
              <a:t>аланів</a:t>
            </a:r>
            <a:r>
              <a:rPr lang="ru-RU" b="1" dirty="0" smtClean="0"/>
              <a:t>. </a:t>
            </a:r>
            <a:r>
              <a:rPr lang="ru-RU" b="1" dirty="0" err="1" smtClean="0"/>
              <a:t>Вже</a:t>
            </a:r>
            <a:r>
              <a:rPr lang="ru-RU" b="1" dirty="0" smtClean="0"/>
              <a:t> </a:t>
            </a:r>
            <a:r>
              <a:rPr lang="ru-RU" b="1" dirty="0" err="1" smtClean="0"/>
              <a:t>перебуваючи</a:t>
            </a:r>
            <a:r>
              <a:rPr lang="ru-RU" b="1" dirty="0" smtClean="0"/>
              <a:t> в </a:t>
            </a:r>
            <a:r>
              <a:rPr lang="ru-RU" b="1" dirty="0" err="1" smtClean="0"/>
              <a:t>гаремі</a:t>
            </a:r>
            <a:r>
              <a:rPr lang="ru-RU" b="1" dirty="0" smtClean="0"/>
              <a:t> султана, вона </a:t>
            </a:r>
            <a:r>
              <a:rPr lang="ru-RU" b="1" dirty="0" err="1" smtClean="0"/>
              <a:t>вивчила</a:t>
            </a:r>
            <a:r>
              <a:rPr lang="ru-RU" b="1" dirty="0" smtClean="0"/>
              <a:t> </a:t>
            </a:r>
            <a:r>
              <a:rPr lang="ru-RU" b="1" dirty="0" err="1" smtClean="0"/>
              <a:t>турецьку</a:t>
            </a:r>
            <a:r>
              <a:rPr lang="ru-RU" b="1" dirty="0" smtClean="0"/>
              <a:t> </a:t>
            </a:r>
            <a:r>
              <a:rPr lang="ru-RU" b="1" dirty="0" err="1" smtClean="0"/>
              <a:t>мову</a:t>
            </a:r>
            <a:r>
              <a:rPr lang="ru-RU" b="1" dirty="0" smtClean="0"/>
              <a:t> та Коран. А </a:t>
            </a:r>
            <a:r>
              <a:rPr lang="ru-RU" b="1" dirty="0" err="1" smtClean="0"/>
              <a:t>після</a:t>
            </a:r>
            <a:r>
              <a:rPr lang="ru-RU" b="1" dirty="0" smtClean="0"/>
              <a:t> </a:t>
            </a:r>
            <a:r>
              <a:rPr lang="ru-RU" b="1" dirty="0" err="1" smtClean="0"/>
              <a:t>першої</a:t>
            </a:r>
            <a:r>
              <a:rPr lang="ru-RU" b="1" dirty="0" smtClean="0"/>
              <a:t> </a:t>
            </a:r>
            <a:r>
              <a:rPr lang="ru-RU" b="1" dirty="0" err="1" smtClean="0"/>
              <a:t>ночі</a:t>
            </a:r>
            <a:r>
              <a:rPr lang="ru-RU" b="1" dirty="0" smtClean="0"/>
              <a:t>, </a:t>
            </a:r>
            <a:r>
              <a:rPr lang="ru-RU" b="1" dirty="0" err="1" smtClean="0"/>
              <a:t>проведеної</a:t>
            </a:r>
            <a:r>
              <a:rPr lang="ru-RU" b="1" dirty="0" smtClean="0"/>
              <a:t> з Сулейманом, вона </a:t>
            </a:r>
            <a:r>
              <a:rPr lang="ru-RU" b="1" dirty="0" err="1" smtClean="0"/>
              <a:t>відмовилась</a:t>
            </a:r>
            <a:r>
              <a:rPr lang="ru-RU" b="1" dirty="0" smtClean="0"/>
              <a:t> </a:t>
            </a:r>
            <a:r>
              <a:rPr lang="ru-RU" b="1" dirty="0" err="1" smtClean="0"/>
              <a:t>від</a:t>
            </a:r>
            <a:r>
              <a:rPr lang="ru-RU" b="1" dirty="0" smtClean="0"/>
              <a:t> </a:t>
            </a:r>
            <a:r>
              <a:rPr lang="ru-RU" b="1" dirty="0" err="1" smtClean="0"/>
              <a:t>коштовностей</a:t>
            </a:r>
            <a:r>
              <a:rPr lang="ru-RU" b="1" dirty="0" smtClean="0"/>
              <a:t>, та попросила одного – доступу до </a:t>
            </a:r>
            <a:r>
              <a:rPr lang="ru-RU" b="1" dirty="0" err="1" smtClean="0"/>
              <a:t>бібліотеки</a:t>
            </a:r>
            <a:r>
              <a:rPr lang="ru-RU" b="1" dirty="0" smtClean="0"/>
              <a:t>. </a:t>
            </a:r>
            <a:r>
              <a:rPr lang="ru-RU" b="1" dirty="0" err="1" smtClean="0"/>
              <a:t>Пізніше</a:t>
            </a:r>
            <a:r>
              <a:rPr lang="ru-RU" b="1" dirty="0" smtClean="0"/>
              <a:t> </a:t>
            </a:r>
            <a:r>
              <a:rPr lang="ru-RU" b="1" dirty="0" err="1" smtClean="0"/>
              <a:t>це</a:t>
            </a:r>
            <a:r>
              <a:rPr lang="ru-RU" b="1" dirty="0" smtClean="0"/>
              <a:t> </a:t>
            </a:r>
            <a:r>
              <a:rPr lang="ru-RU" b="1" dirty="0" err="1" smtClean="0"/>
              <a:t>допомогло</a:t>
            </a:r>
            <a:r>
              <a:rPr lang="ru-RU" b="1" dirty="0" smtClean="0"/>
              <a:t> </a:t>
            </a:r>
            <a:r>
              <a:rPr lang="ru-RU" b="1" dirty="0" err="1" smtClean="0"/>
              <a:t>їй</a:t>
            </a:r>
            <a:r>
              <a:rPr lang="ru-RU" b="1" dirty="0" smtClean="0"/>
              <a:t> </a:t>
            </a:r>
            <a:r>
              <a:rPr lang="ru-RU" b="1" dirty="0" err="1" smtClean="0"/>
              <a:t>причарувати</a:t>
            </a:r>
            <a:r>
              <a:rPr lang="ru-RU" b="1" dirty="0" smtClean="0"/>
              <a:t> Сулеймана – </a:t>
            </a:r>
            <a:r>
              <a:rPr lang="ru-RU" b="1" dirty="0" err="1" smtClean="0"/>
              <a:t>адже</a:t>
            </a:r>
            <a:r>
              <a:rPr lang="ru-RU" b="1" dirty="0" smtClean="0"/>
              <a:t> з нею </a:t>
            </a:r>
            <a:r>
              <a:rPr lang="ru-RU" b="1" dirty="0" err="1" smtClean="0"/>
              <a:t>він</a:t>
            </a:r>
            <a:r>
              <a:rPr lang="ru-RU" b="1" dirty="0" smtClean="0"/>
              <a:t> </a:t>
            </a:r>
            <a:r>
              <a:rPr lang="ru-RU" b="1" dirty="0" err="1" smtClean="0"/>
              <a:t>міг</a:t>
            </a:r>
            <a:r>
              <a:rPr lang="ru-RU" b="1" dirty="0" smtClean="0"/>
              <a:t> не </a:t>
            </a:r>
            <a:r>
              <a:rPr lang="ru-RU" b="1" dirty="0" err="1" smtClean="0"/>
              <a:t>лише</a:t>
            </a:r>
            <a:r>
              <a:rPr lang="ru-RU" b="1" dirty="0" smtClean="0"/>
              <a:t> </a:t>
            </a:r>
            <a:r>
              <a:rPr lang="ru-RU" b="1" dirty="0" err="1" smtClean="0"/>
              <a:t>проводити</a:t>
            </a:r>
            <a:r>
              <a:rPr lang="ru-RU" b="1" dirty="0" smtClean="0"/>
              <a:t> </a:t>
            </a:r>
            <a:r>
              <a:rPr lang="ru-RU" b="1" dirty="0" err="1" smtClean="0"/>
              <a:t>ніч</a:t>
            </a:r>
            <a:r>
              <a:rPr lang="ru-RU" b="1" dirty="0" smtClean="0"/>
              <a:t>, але й </a:t>
            </a:r>
            <a:r>
              <a:rPr lang="ru-RU" b="1" dirty="0" err="1" smtClean="0"/>
              <a:t>обговорити</a:t>
            </a:r>
            <a:r>
              <a:rPr lang="ru-RU" b="1" dirty="0" smtClean="0"/>
              <a:t> </a:t>
            </a:r>
            <a:r>
              <a:rPr lang="ru-RU" b="1" dirty="0" err="1" smtClean="0"/>
              <a:t>важливі</a:t>
            </a:r>
            <a:r>
              <a:rPr lang="ru-RU" b="1" dirty="0" smtClean="0"/>
              <a:t> </a:t>
            </a:r>
            <a:r>
              <a:rPr lang="ru-RU" b="1" dirty="0" err="1" smtClean="0"/>
              <a:t>політичні</a:t>
            </a:r>
            <a:r>
              <a:rPr lang="ru-RU" b="1" dirty="0" smtClean="0"/>
              <a:t> </a:t>
            </a:r>
            <a:r>
              <a:rPr lang="ru-RU" b="1" dirty="0" err="1" smtClean="0"/>
              <a:t>процеси</a:t>
            </a:r>
            <a:r>
              <a:rPr lang="ru-RU" b="1" dirty="0" smtClean="0"/>
              <a:t>.</a:t>
            </a:r>
          </a:p>
          <a:p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За 200 </a:t>
            </a:r>
            <a:r>
              <a:rPr lang="ru-RU" b="1" dirty="0" err="1" smtClean="0"/>
              <a:t>років</a:t>
            </a:r>
            <a:r>
              <a:rPr lang="ru-RU" b="1" dirty="0" smtClean="0"/>
              <a:t> </a:t>
            </a:r>
            <a:r>
              <a:rPr lang="ru-RU" b="1" dirty="0" err="1" smtClean="0"/>
              <a:t>існування</a:t>
            </a:r>
            <a:r>
              <a:rPr lang="ru-RU" b="1" dirty="0" smtClean="0"/>
              <a:t> </a:t>
            </a:r>
            <a:r>
              <a:rPr lang="ru-RU" b="1" dirty="0" err="1" smtClean="0"/>
              <a:t>Османської</a:t>
            </a:r>
            <a:r>
              <a:rPr lang="ru-RU" b="1" dirty="0" smtClean="0"/>
              <a:t> </a:t>
            </a:r>
            <a:r>
              <a:rPr lang="ru-RU" b="1" dirty="0" err="1" smtClean="0"/>
              <a:t>імперії</a:t>
            </a:r>
            <a:r>
              <a:rPr lang="ru-RU" b="1" dirty="0" smtClean="0"/>
              <a:t> проста </a:t>
            </a:r>
            <a:r>
              <a:rPr lang="ru-RU" b="1" dirty="0" err="1" smtClean="0"/>
              <a:t>наложниця</a:t>
            </a:r>
            <a:r>
              <a:rPr lang="ru-RU" b="1" dirty="0" smtClean="0"/>
              <a:t> </a:t>
            </a:r>
            <a:r>
              <a:rPr lang="ru-RU" b="1" dirty="0" err="1" smtClean="0"/>
              <a:t>вперше</a:t>
            </a:r>
            <a:r>
              <a:rPr lang="ru-RU" b="1" dirty="0" smtClean="0"/>
              <a:t> стала дружиною султана. </a:t>
            </a:r>
            <a:r>
              <a:rPr lang="ru-RU" b="1" dirty="0" err="1" smtClean="0"/>
              <a:t>Українка</a:t>
            </a:r>
            <a:r>
              <a:rPr lang="ru-RU" b="1" dirty="0" smtClean="0"/>
              <a:t> стала в </a:t>
            </a:r>
            <a:r>
              <a:rPr lang="ru-RU" b="1" dirty="0" err="1" smtClean="0"/>
              <a:t>Туреччині</a:t>
            </a:r>
            <a:r>
              <a:rPr lang="ru-RU" b="1" dirty="0" smtClean="0"/>
              <a:t> </a:t>
            </a:r>
            <a:r>
              <a:rPr lang="ru-RU" b="1" dirty="0" err="1" smtClean="0"/>
              <a:t>серйозним</a:t>
            </a:r>
            <a:r>
              <a:rPr lang="ru-RU" b="1" dirty="0" smtClean="0"/>
              <a:t> </a:t>
            </a:r>
            <a:r>
              <a:rPr lang="ru-RU" b="1" dirty="0" err="1" smtClean="0"/>
              <a:t>політичним</a:t>
            </a:r>
            <a:r>
              <a:rPr lang="ru-RU" b="1" dirty="0" smtClean="0"/>
              <a:t> </a:t>
            </a:r>
            <a:r>
              <a:rPr lang="ru-RU" b="1" dirty="0" err="1" smtClean="0"/>
              <a:t>гравцем</a:t>
            </a:r>
            <a:r>
              <a:rPr lang="ru-RU" b="1" dirty="0" smtClean="0"/>
              <a:t>. Вона </a:t>
            </a:r>
            <a:r>
              <a:rPr lang="ru-RU" b="1" dirty="0" err="1" smtClean="0"/>
              <a:t>приймала</a:t>
            </a:r>
            <a:r>
              <a:rPr lang="ru-RU" b="1" dirty="0" smtClean="0"/>
              <a:t> </a:t>
            </a:r>
            <a:r>
              <a:rPr lang="ru-RU" b="1" dirty="0" err="1" smtClean="0"/>
              <a:t>послів</a:t>
            </a:r>
            <a:r>
              <a:rPr lang="ru-RU" b="1" dirty="0" smtClean="0"/>
              <a:t>, а султан </a:t>
            </a:r>
            <a:r>
              <a:rPr lang="ru-RU" b="1" dirty="0" err="1" smtClean="0"/>
              <a:t>радився</a:t>
            </a:r>
            <a:r>
              <a:rPr lang="ru-RU" b="1" dirty="0" smtClean="0"/>
              <a:t> з нею </a:t>
            </a:r>
            <a:r>
              <a:rPr lang="ru-RU" b="1" dirty="0" err="1" smtClean="0"/>
              <a:t>щодо</a:t>
            </a:r>
            <a:r>
              <a:rPr lang="ru-RU" b="1" dirty="0" smtClean="0"/>
              <a:t> </a:t>
            </a:r>
            <a:r>
              <a:rPr lang="ru-RU" b="1" dirty="0" err="1" smtClean="0"/>
              <a:t>важливих</a:t>
            </a:r>
            <a:r>
              <a:rPr lang="ru-RU" b="1" dirty="0" smtClean="0"/>
              <a:t> </a:t>
            </a:r>
            <a:r>
              <a:rPr lang="ru-RU" b="1" dirty="0" err="1" smtClean="0"/>
              <a:t>державних</a:t>
            </a:r>
            <a:r>
              <a:rPr lang="ru-RU" b="1" dirty="0" smtClean="0"/>
              <a:t> справ.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3996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1395</Words>
  <Application>Microsoft Office PowerPoint</Application>
  <PresentationFormat>Экран (4:3)</PresentationFormat>
  <Paragraphs>69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українських жінок, які вразили світ</dc:title>
  <dc:creator>1</dc:creator>
  <cp:lastModifiedBy>1</cp:lastModifiedBy>
  <cp:revision>23</cp:revision>
  <dcterms:created xsi:type="dcterms:W3CDTF">2024-02-27T08:24:30Z</dcterms:created>
  <dcterms:modified xsi:type="dcterms:W3CDTF">2024-02-28T09:37:50Z</dcterms:modified>
</cp:coreProperties>
</file>