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2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8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6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4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1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9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3FA2-ECA5-43A4-B65B-878BBE6325D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458E-37E7-414E-A62D-1BC32A5D7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5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6" y="1052736"/>
            <a:ext cx="5904656" cy="39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052736"/>
            <a:ext cx="626469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200" b="1" dirty="0" smtClean="0">
              <a:latin typeface="+mj-lt"/>
            </a:endParaRPr>
          </a:p>
          <a:p>
            <a:pPr marL="0" indent="0">
              <a:buNone/>
            </a:pPr>
            <a:endParaRPr lang="uk-UA" sz="2200" b="1" dirty="0">
              <a:latin typeface="+mj-lt"/>
            </a:endParaRPr>
          </a:p>
          <a:p>
            <a:pPr marL="0" indent="0">
              <a:buNone/>
            </a:pPr>
            <a:r>
              <a:rPr lang="vi-VN" sz="2200" b="1" dirty="0" smtClean="0">
                <a:latin typeface="+mj-lt"/>
              </a:rPr>
              <a:t>Чорно́бильська </a:t>
            </a:r>
            <a:r>
              <a:rPr lang="vi-VN" sz="2200" b="1" dirty="0">
                <a:latin typeface="+mj-lt"/>
              </a:rPr>
              <a:t>катастро́фа — техногенна екологічно-гуманітарна катастрофа, спричинена двома тепловими вибухами і подальшим руйнуванням четвертого енергоблока Чорнобильської атомної електростанції, розташованої на території України (тоді УРСР), в ніч на 26 квітня 1986 року. недоліки в конструкції реактора РВПК-1000.</a:t>
            </a:r>
            <a:endParaRPr 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62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161618"/>
            <a:ext cx="7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БІБЛІОТЕКА  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РЕКОМЕНДУЄ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66469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4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2304256" cy="30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Плохій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Сергій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Миколайович</a:t>
            </a:r>
            <a:r>
              <a:rPr lang="ru-RU" sz="2000" b="1" dirty="0" smtClean="0"/>
              <a:t>.</a:t>
            </a:r>
          </a:p>
          <a:p>
            <a:r>
              <a:rPr lang="ru-RU" sz="2000" b="1" dirty="0" err="1" smtClean="0"/>
              <a:t>Чорнобиль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Історія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ядерної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катастрофи</a:t>
            </a:r>
            <a:r>
              <a:rPr lang="ru-RU" sz="2000" b="1" dirty="0" smtClean="0"/>
              <a:t> [Текст] : [пер. з англ.] / </a:t>
            </a:r>
            <a:r>
              <a:rPr lang="ru-RU" sz="2000" b="1" dirty="0" err="1" smtClean="0"/>
              <a:t>Сергій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Плохій</a:t>
            </a:r>
            <a:r>
              <a:rPr lang="ru-RU" sz="2000" b="1" dirty="0" smtClean="0"/>
              <a:t>. - </a:t>
            </a:r>
            <a:r>
              <a:rPr lang="ru-RU" sz="2000" b="1" dirty="0" err="1" smtClean="0"/>
              <a:t>Харків</a:t>
            </a:r>
            <a:r>
              <a:rPr lang="ru-RU" sz="2000" b="1" dirty="0" smtClean="0"/>
              <a:t> : </a:t>
            </a:r>
            <a:r>
              <a:rPr lang="ru-RU" sz="2000" b="1" dirty="0" err="1" smtClean="0"/>
              <a:t>Фоліо</a:t>
            </a:r>
            <a:r>
              <a:rPr lang="ru-RU" sz="2000" b="1" dirty="0" smtClean="0"/>
              <a:t>, 2019. - 395, [1] с., [4] </a:t>
            </a:r>
            <a:r>
              <a:rPr lang="ru-RU" sz="2000" b="1" dirty="0" err="1" smtClean="0"/>
              <a:t>арк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іл</a:t>
            </a:r>
            <a:r>
              <a:rPr lang="ru-RU" sz="2000" b="1" dirty="0" smtClean="0"/>
              <a:t>. - (Великий </a:t>
            </a:r>
            <a:r>
              <a:rPr lang="ru-RU" sz="2000" b="1" dirty="0" err="1" smtClean="0"/>
              <a:t>науковий</a:t>
            </a:r>
            <a:r>
              <a:rPr lang="ru-RU" sz="2000" b="1" dirty="0" smtClean="0"/>
              <a:t> проект).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412776"/>
            <a:ext cx="6264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Вихід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кожної</a:t>
            </a:r>
            <a:r>
              <a:rPr lang="ru-RU" sz="2200" b="1" dirty="0" smtClean="0"/>
              <a:t> книжки </a:t>
            </a:r>
            <a:r>
              <a:rPr lang="ru-RU" sz="2200" b="1" dirty="0" err="1" smtClean="0"/>
              <a:t>американського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історика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Сергія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Плохія</a:t>
            </a:r>
            <a:r>
              <a:rPr lang="ru-RU" sz="2200" b="1" dirty="0" smtClean="0"/>
              <a:t> є знаковою </a:t>
            </a:r>
            <a:r>
              <a:rPr lang="ru-RU" sz="2200" b="1" dirty="0" err="1" smtClean="0"/>
              <a:t>подією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лише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українському</a:t>
            </a:r>
            <a:r>
              <a:rPr lang="ru-RU" sz="2200" b="1" dirty="0" smtClean="0"/>
              <a:t>, але й у </a:t>
            </a:r>
            <a:r>
              <a:rPr lang="ru-RU" sz="2200" b="1" dirty="0" err="1" smtClean="0"/>
              <a:t>Західному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науковому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середовищі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Цього</a:t>
            </a:r>
            <a:r>
              <a:rPr lang="ru-RU" sz="2200" b="1" dirty="0" smtClean="0"/>
              <a:t> разу директор </a:t>
            </a:r>
            <a:r>
              <a:rPr lang="ru-RU" sz="2200" b="1" dirty="0" err="1" smtClean="0"/>
              <a:t>Гарвардського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українського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наукового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інституту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присвятив</a:t>
            </a:r>
            <a:r>
              <a:rPr lang="ru-RU" sz="2200" b="1" dirty="0" smtClean="0"/>
              <a:t> свою </a:t>
            </a:r>
            <a:r>
              <a:rPr lang="ru-RU" sz="2200" b="1" dirty="0" err="1" smtClean="0"/>
              <a:t>працю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Чорнобильській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катастрофі</a:t>
            </a:r>
            <a:r>
              <a:rPr lang="ru-RU" sz="2200" b="1" dirty="0" smtClean="0"/>
              <a:t>. За </a:t>
            </a:r>
            <a:r>
              <a:rPr lang="ru-RU" sz="2200" b="1" dirty="0" err="1" smtClean="0"/>
              <a:t>цю</a:t>
            </a:r>
            <a:r>
              <a:rPr lang="ru-RU" sz="2200" b="1" dirty="0" smtClean="0"/>
              <a:t> книгу автор </a:t>
            </a:r>
            <a:r>
              <a:rPr lang="ru-RU" sz="2200" b="1" dirty="0" err="1" smtClean="0"/>
              <a:t>отримав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найпрестижнішу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британську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премію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жанрі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нехудожньої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літератури</a:t>
            </a:r>
            <a:r>
              <a:rPr lang="ru-RU" sz="2200" b="1" dirty="0" smtClean="0"/>
              <a:t> (нон-</a:t>
            </a:r>
            <a:r>
              <a:rPr lang="ru-RU" sz="2200" b="1" dirty="0" err="1" smtClean="0"/>
              <a:t>фікшн</a:t>
            </a:r>
            <a:r>
              <a:rPr lang="ru-RU" sz="2200" b="1" dirty="0" smtClean="0"/>
              <a:t>), ? </a:t>
            </a:r>
            <a:r>
              <a:rPr lang="en-US" sz="2200" b="1" dirty="0" smtClean="0"/>
              <a:t>Baillie Gifford Prize,</a:t>
            </a:r>
          </a:p>
          <a:p>
            <a:r>
              <a:rPr lang="ru-RU" sz="2200" b="1" dirty="0" smtClean="0"/>
              <a:t>За словами самого автора, </a:t>
            </a:r>
            <a:r>
              <a:rPr lang="ru-RU" sz="2200" b="1" dirty="0" err="1" smtClean="0"/>
              <a:t>ця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публікація</a:t>
            </a:r>
            <a:r>
              <a:rPr lang="ru-RU" sz="2200" b="1" dirty="0" smtClean="0"/>
              <a:t> є </a:t>
            </a:r>
            <a:r>
              <a:rPr lang="ru-RU" sz="2200" b="1" dirty="0" err="1" smtClean="0"/>
              <a:t>першою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історією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чорнобильської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катастрофи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вибуху</a:t>
            </a:r>
            <a:r>
              <a:rPr lang="ru-RU" sz="2200" b="1" dirty="0" smtClean="0"/>
              <a:t> аж до </a:t>
            </a:r>
            <a:r>
              <a:rPr lang="ru-RU" sz="2200" b="1" dirty="0" err="1" smtClean="0"/>
              <a:t>закриття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станції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грудні</a:t>
            </a:r>
            <a:r>
              <a:rPr lang="ru-RU" sz="2200" b="1" dirty="0" smtClean="0"/>
              <a:t> 2000 р. </a:t>
            </a:r>
            <a:r>
              <a:rPr lang="ru-RU" sz="2200" b="1" dirty="0" err="1" smtClean="0"/>
              <a:t>Закінчується</a:t>
            </a:r>
            <a:r>
              <a:rPr lang="ru-RU" sz="2200" b="1" dirty="0" smtClean="0"/>
              <a:t> вона </a:t>
            </a:r>
            <a:r>
              <a:rPr lang="ru-RU" sz="2200" b="1" dirty="0" err="1" smtClean="0"/>
              <a:t>розповіддю</a:t>
            </a:r>
            <a:r>
              <a:rPr lang="ru-RU" sz="2200" b="1" dirty="0" smtClean="0"/>
              <a:t> про </a:t>
            </a:r>
            <a:r>
              <a:rPr lang="ru-RU" sz="2200" b="1" dirty="0" err="1" smtClean="0"/>
              <a:t>спорудження</a:t>
            </a:r>
            <a:r>
              <a:rPr lang="ru-RU" sz="2200" b="1" dirty="0" smtClean="0"/>
              <a:t> нового саркофагу над </a:t>
            </a:r>
            <a:r>
              <a:rPr lang="ru-RU" sz="2200" b="1" dirty="0" err="1" smtClean="0"/>
              <a:t>пошкодженим</a:t>
            </a:r>
            <a:r>
              <a:rPr lang="ru-RU" sz="2200" b="1" dirty="0" smtClean="0"/>
              <a:t> ректором у </a:t>
            </a:r>
            <a:r>
              <a:rPr lang="ru-RU" sz="2200" b="1" dirty="0" err="1" smtClean="0"/>
              <a:t>травні</a:t>
            </a:r>
            <a:r>
              <a:rPr lang="ru-RU" sz="2200" b="1" dirty="0" smtClean="0"/>
              <a:t> 2018 р.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146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24482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1802" y="764704"/>
            <a:ext cx="52766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Оформляндія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прогулянка</a:t>
            </a:r>
            <a:r>
              <a:rPr lang="ru-RU" sz="2800" b="1" dirty="0"/>
              <a:t> в </a:t>
            </a:r>
            <a:r>
              <a:rPr lang="ru-RU" sz="2800" b="1" dirty="0" smtClean="0"/>
              <a:t>Зону</a:t>
            </a:r>
            <a:r>
              <a:rPr lang="ru-RU" dirty="0" smtClean="0"/>
              <a:t> </a:t>
            </a:r>
            <a:r>
              <a:rPr lang="ru-RU" b="1" dirty="0"/>
              <a:t>— </a:t>
            </a:r>
            <a:r>
              <a:rPr lang="ru-RU" b="1" dirty="0" err="1" smtClean="0"/>
              <a:t>емоційний</a:t>
            </a:r>
            <a:r>
              <a:rPr lang="ru-RU" b="1" dirty="0" smtClean="0"/>
              <a:t>  </a:t>
            </a:r>
            <a:r>
              <a:rPr lang="ru-RU" b="1" dirty="0" err="1" smtClean="0"/>
              <a:t>вимір</a:t>
            </a:r>
            <a:r>
              <a:rPr lang="ru-RU" b="1" dirty="0" smtClean="0"/>
              <a:t>  </a:t>
            </a:r>
            <a:r>
              <a:rPr lang="ru-RU" b="1" dirty="0" err="1"/>
              <a:t>Чорнобильщини</a:t>
            </a:r>
            <a:r>
              <a:rPr lang="ru-RU" b="1" dirty="0"/>
              <a:t>, </a:t>
            </a:r>
            <a:r>
              <a:rPr lang="ru-RU" b="1" dirty="0" err="1"/>
              <a:t>занурення</a:t>
            </a:r>
            <a:r>
              <a:rPr lang="ru-RU" b="1" dirty="0"/>
              <a:t> у </a:t>
            </a:r>
            <a:r>
              <a:rPr lang="ru-RU" b="1" dirty="0" err="1"/>
              <a:t>світ</a:t>
            </a:r>
            <a:r>
              <a:rPr lang="ru-RU" b="1" dirty="0"/>
              <a:t> </a:t>
            </a:r>
            <a:r>
              <a:rPr lang="ru-RU" b="1" dirty="0" err="1"/>
              <a:t>нелегальних</a:t>
            </a:r>
            <a:r>
              <a:rPr lang="ru-RU" b="1" dirty="0"/>
              <a:t> </a:t>
            </a:r>
            <a:r>
              <a:rPr lang="ru-RU" b="1" dirty="0" err="1"/>
              <a:t>туристів</a:t>
            </a:r>
            <a:r>
              <a:rPr lang="ru-RU" b="1" dirty="0"/>
              <a:t>-"</a:t>
            </a:r>
            <a:r>
              <a:rPr lang="ru-RU" b="1" dirty="0" err="1"/>
              <a:t>сталкерів</a:t>
            </a:r>
            <a:r>
              <a:rPr lang="ru-RU" b="1" dirty="0"/>
              <a:t>".</a:t>
            </a:r>
          </a:p>
          <a:p>
            <a:r>
              <a:rPr lang="ru-RU" b="1" dirty="0"/>
              <a:t>В </a:t>
            </a:r>
            <a:r>
              <a:rPr lang="ru-RU" b="1" dirty="0" err="1"/>
              <a:t>цій</a:t>
            </a:r>
            <a:r>
              <a:rPr lang="ru-RU" b="1" dirty="0"/>
              <a:t> </a:t>
            </a:r>
            <a:r>
              <a:rPr lang="ru-RU" b="1" dirty="0" err="1"/>
              <a:t>книзі</a:t>
            </a:r>
            <a:r>
              <a:rPr lang="ru-RU" b="1" dirty="0"/>
              <a:t> </a:t>
            </a:r>
            <a:r>
              <a:rPr lang="ru-RU" b="1" dirty="0" err="1"/>
              <a:t>ви</a:t>
            </a:r>
            <a:r>
              <a:rPr lang="ru-RU" b="1" dirty="0"/>
              <a:t> не </a:t>
            </a:r>
            <a:r>
              <a:rPr lang="ru-RU" b="1" dirty="0" err="1"/>
              <a:t>знайдете</a:t>
            </a:r>
            <a:r>
              <a:rPr lang="ru-RU" b="1" dirty="0"/>
              <a:t> </a:t>
            </a:r>
            <a:r>
              <a:rPr lang="ru-RU" b="1" dirty="0" err="1"/>
              <a:t>стандартних</a:t>
            </a:r>
            <a:r>
              <a:rPr lang="ru-RU" b="1" dirty="0"/>
              <a:t> </a:t>
            </a:r>
            <a:r>
              <a:rPr lang="ru-RU" b="1" dirty="0" err="1"/>
              <a:t>описів</a:t>
            </a:r>
            <a:r>
              <a:rPr lang="ru-RU" b="1" dirty="0"/>
              <a:t> </a:t>
            </a:r>
            <a:r>
              <a:rPr lang="ru-RU" b="1" dirty="0" err="1"/>
              <a:t>Зони</a:t>
            </a:r>
            <a:r>
              <a:rPr lang="ru-RU" b="1" dirty="0"/>
              <a:t>, </a:t>
            </a:r>
            <a:r>
              <a:rPr lang="ru-RU" b="1" dirty="0" err="1"/>
              <a:t>нудних</a:t>
            </a:r>
            <a:r>
              <a:rPr lang="ru-RU" b="1" dirty="0"/>
              <a:t>  </a:t>
            </a:r>
            <a:r>
              <a:rPr lang="ru-RU" b="1" dirty="0" err="1"/>
              <a:t>історичних</a:t>
            </a:r>
            <a:r>
              <a:rPr lang="ru-RU" b="1" dirty="0"/>
              <a:t> </a:t>
            </a:r>
            <a:r>
              <a:rPr lang="ru-RU" b="1" dirty="0" err="1"/>
              <a:t>викладок</a:t>
            </a:r>
            <a:r>
              <a:rPr lang="ru-RU" b="1" dirty="0"/>
              <a:t> і </a:t>
            </a:r>
            <a:r>
              <a:rPr lang="ru-RU" b="1" dirty="0" err="1"/>
              <a:t>роздумів</a:t>
            </a:r>
            <a:r>
              <a:rPr lang="ru-RU" b="1" dirty="0"/>
              <a:t> над </a:t>
            </a:r>
            <a:r>
              <a:rPr lang="ru-RU" b="1" dirty="0" err="1"/>
              <a:t>істинними</a:t>
            </a:r>
            <a:r>
              <a:rPr lang="ru-RU" b="1" dirty="0"/>
              <a:t> причинами </a:t>
            </a:r>
            <a:r>
              <a:rPr lang="ru-RU" b="1" dirty="0" err="1"/>
              <a:t>Чорнобильської</a:t>
            </a:r>
            <a:r>
              <a:rPr lang="ru-RU" b="1" dirty="0"/>
              <a:t> </a:t>
            </a:r>
            <a:r>
              <a:rPr lang="ru-RU" b="1" dirty="0" err="1"/>
              <a:t>аварії</a:t>
            </a:r>
            <a:r>
              <a:rPr lang="ru-RU" b="1" dirty="0"/>
              <a:t>. Тут — </a:t>
            </a:r>
            <a:r>
              <a:rPr lang="ru-RU" b="1" dirty="0" err="1"/>
              <a:t>погляд</a:t>
            </a:r>
            <a:r>
              <a:rPr lang="ru-RU" b="1" dirty="0"/>
              <a:t> </a:t>
            </a:r>
            <a:r>
              <a:rPr lang="ru-RU" b="1" dirty="0" err="1"/>
              <a:t>зсередини</a:t>
            </a:r>
            <a:r>
              <a:rPr lang="ru-RU" b="1" dirty="0"/>
              <a:t> на </a:t>
            </a:r>
            <a:r>
              <a:rPr lang="ru-RU" b="1" dirty="0" err="1"/>
              <a:t>явище</a:t>
            </a:r>
            <a:r>
              <a:rPr lang="ru-RU" b="1" dirty="0"/>
              <a:t> нелегального туризму у Зону </a:t>
            </a:r>
            <a:r>
              <a:rPr lang="ru-RU" b="1" dirty="0" err="1"/>
              <a:t>відчуження</a:t>
            </a:r>
            <a:r>
              <a:rPr lang="ru-RU" b="1" dirty="0"/>
              <a:t>, яка є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унікальною</a:t>
            </a:r>
            <a:r>
              <a:rPr lang="ru-RU" b="1" dirty="0"/>
              <a:t> </a:t>
            </a:r>
            <a:r>
              <a:rPr lang="ru-RU" b="1" dirty="0" err="1"/>
              <a:t>територією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Полісся</a:t>
            </a:r>
            <a:r>
              <a:rPr lang="ru-RU" b="1" dirty="0"/>
              <a:t> </a:t>
            </a:r>
            <a:r>
              <a:rPr lang="ru-RU" b="1" dirty="0" err="1"/>
              <a:t>впродовж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30-ти </a:t>
            </a:r>
            <a:r>
              <a:rPr lang="ru-RU" b="1" dirty="0" err="1"/>
              <a:t>років</a:t>
            </a:r>
            <a:r>
              <a:rPr lang="ru-RU" b="1" dirty="0"/>
              <a:t>. Тут — </a:t>
            </a:r>
            <a:r>
              <a:rPr lang="ru-RU" b="1" dirty="0" err="1"/>
              <a:t>смарагдові</a:t>
            </a:r>
            <a:r>
              <a:rPr lang="ru-RU" b="1" dirty="0"/>
              <a:t> болота, </a:t>
            </a:r>
            <a:r>
              <a:rPr lang="ru-RU" b="1" dirty="0" err="1"/>
              <a:t>міліцейські</a:t>
            </a:r>
            <a:r>
              <a:rPr lang="ru-RU" b="1" dirty="0"/>
              <a:t> </a:t>
            </a:r>
            <a:r>
              <a:rPr lang="ru-RU" b="1" dirty="0" err="1"/>
              <a:t>засідки</a:t>
            </a:r>
            <a:r>
              <a:rPr lang="ru-RU" b="1" dirty="0"/>
              <a:t> і </a:t>
            </a:r>
            <a:r>
              <a:rPr lang="ru-RU" b="1" dirty="0" err="1"/>
              <a:t>збиті</a:t>
            </a:r>
            <a:r>
              <a:rPr lang="ru-RU" b="1" dirty="0"/>
              <a:t> до </a:t>
            </a:r>
            <a:r>
              <a:rPr lang="ru-RU" b="1" dirty="0" err="1"/>
              <a:t>кривавих</a:t>
            </a:r>
            <a:r>
              <a:rPr lang="ru-RU" b="1" dirty="0"/>
              <a:t> </a:t>
            </a:r>
            <a:r>
              <a:rPr lang="ru-RU" b="1" dirty="0" err="1"/>
              <a:t>мозолів</a:t>
            </a:r>
            <a:r>
              <a:rPr lang="ru-RU" b="1" dirty="0"/>
              <a:t> ноги. Тут </a:t>
            </a:r>
            <a:r>
              <a:rPr lang="ru-RU" b="1" dirty="0" err="1"/>
              <a:t>загрозливі</a:t>
            </a:r>
            <a:r>
              <a:rPr lang="ru-RU" b="1" dirty="0"/>
              <a:t> </a:t>
            </a:r>
            <a:r>
              <a:rPr lang="ru-RU" b="1" dirty="0" err="1"/>
              <a:t>зливи</a:t>
            </a:r>
            <a:r>
              <a:rPr lang="ru-RU" b="1" dirty="0"/>
              <a:t> </a:t>
            </a:r>
            <a:r>
              <a:rPr lang="ru-RU" b="1" dirty="0" err="1"/>
              <a:t>нічної</a:t>
            </a:r>
            <a:r>
              <a:rPr lang="ru-RU" b="1" dirty="0"/>
              <a:t> </a:t>
            </a:r>
            <a:r>
              <a:rPr lang="ru-RU" b="1" dirty="0" err="1"/>
              <a:t>Прип'яті</a:t>
            </a:r>
            <a:r>
              <a:rPr lang="ru-RU" b="1" dirty="0"/>
              <a:t> та </a:t>
            </a:r>
            <a:r>
              <a:rPr lang="ru-RU" b="1" dirty="0" err="1"/>
              <a:t>світанкові</a:t>
            </a:r>
            <a:r>
              <a:rPr lang="ru-RU" b="1" dirty="0"/>
              <a:t> </a:t>
            </a:r>
            <a:r>
              <a:rPr lang="ru-RU" b="1" dirty="0" err="1"/>
              <a:t>чари</a:t>
            </a:r>
            <a:r>
              <a:rPr lang="ru-RU" b="1" dirty="0"/>
              <a:t> </a:t>
            </a:r>
            <a:r>
              <a:rPr lang="ru-RU" b="1" dirty="0" err="1"/>
              <a:t>Полісся</a:t>
            </a:r>
            <a:r>
              <a:rPr lang="ru-RU" b="1" dirty="0"/>
              <a:t>.</a:t>
            </a:r>
          </a:p>
          <a:p>
            <a:r>
              <a:rPr lang="ru-RU" b="1" dirty="0"/>
              <a:t>Книга </a:t>
            </a:r>
            <a:r>
              <a:rPr lang="ru-RU" b="1" dirty="0" err="1"/>
              <a:t>проілюстрована</a:t>
            </a:r>
            <a:r>
              <a:rPr lang="ru-RU" b="1" dirty="0"/>
              <a:t> </a:t>
            </a:r>
            <a:r>
              <a:rPr lang="ru-RU" b="1" dirty="0" err="1"/>
              <a:t>фотографіями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зробив</a:t>
            </a:r>
            <a:r>
              <a:rPr lang="ru-RU" b="1" dirty="0"/>
              <a:t> сам автор.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30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640682" cy="39604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66686" y="1440097"/>
            <a:ext cx="5436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Книжка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нобелівської</a:t>
            </a:r>
            <a:r>
              <a:rPr lang="ru-RU" b="1" dirty="0"/>
              <a:t> лауреатки з </a:t>
            </a:r>
            <a:r>
              <a:rPr lang="ru-RU" b="1" dirty="0" err="1"/>
              <a:t>літератури</a:t>
            </a:r>
            <a:r>
              <a:rPr lang="ru-RU" b="1" dirty="0"/>
              <a:t>, </a:t>
            </a:r>
            <a:r>
              <a:rPr lang="ru-RU" b="1" dirty="0" err="1"/>
              <a:t>білоруської</a:t>
            </a:r>
            <a:r>
              <a:rPr lang="ru-RU" b="1" dirty="0"/>
              <a:t> </a:t>
            </a:r>
            <a:r>
              <a:rPr lang="ru-RU" b="1" dirty="0" err="1"/>
              <a:t>письменниці</a:t>
            </a:r>
            <a:r>
              <a:rPr lang="ru-RU" b="1" dirty="0"/>
              <a:t> </a:t>
            </a:r>
            <a:r>
              <a:rPr lang="ru-RU" b="1" dirty="0" err="1"/>
              <a:t>Світлани</a:t>
            </a:r>
            <a:r>
              <a:rPr lang="ru-RU" b="1" dirty="0"/>
              <a:t> </a:t>
            </a:r>
            <a:r>
              <a:rPr lang="ru-RU" b="1" dirty="0" err="1"/>
              <a:t>Алексієвич</a:t>
            </a:r>
            <a:r>
              <a:rPr lang="ru-RU" b="1" dirty="0"/>
              <a:t> «</a:t>
            </a:r>
            <a:r>
              <a:rPr lang="ru-RU" b="1" dirty="0" err="1"/>
              <a:t>Чорнобильська</a:t>
            </a:r>
            <a:r>
              <a:rPr lang="ru-RU" b="1" dirty="0"/>
              <a:t> молитва. </a:t>
            </a:r>
            <a:r>
              <a:rPr lang="ru-RU" b="1" dirty="0" err="1"/>
              <a:t>Хроніка</a:t>
            </a:r>
            <a:r>
              <a:rPr lang="ru-RU" b="1" dirty="0"/>
              <a:t> </a:t>
            </a:r>
            <a:r>
              <a:rPr lang="ru-RU" b="1" dirty="0" err="1"/>
              <a:t>майбутнього</a:t>
            </a:r>
            <a:r>
              <a:rPr lang="ru-RU" b="1" dirty="0"/>
              <a:t>» в </a:t>
            </a:r>
            <a:r>
              <a:rPr lang="ru-RU" b="1" dirty="0" err="1"/>
              <a:t>перекладі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авторки</a:t>
            </a:r>
            <a:r>
              <a:rPr lang="ru-RU" b="1" dirty="0"/>
              <a:t> </a:t>
            </a:r>
            <a:r>
              <a:rPr lang="ru-RU" b="1" dirty="0" err="1"/>
              <a:t>Оксани</a:t>
            </a:r>
            <a:r>
              <a:rPr lang="ru-RU" b="1" dirty="0"/>
              <a:t> Забужко </a:t>
            </a:r>
            <a:r>
              <a:rPr lang="ru-RU" b="1" dirty="0" err="1"/>
              <a:t>неймовірно</a:t>
            </a:r>
            <a:r>
              <a:rPr lang="ru-RU" b="1" dirty="0"/>
              <a:t> живо та </a:t>
            </a:r>
            <a:r>
              <a:rPr lang="ru-RU" b="1" dirty="0" err="1"/>
              <a:t>глибоко</a:t>
            </a:r>
            <a:r>
              <a:rPr lang="ru-RU" b="1" dirty="0"/>
              <a:t> </a:t>
            </a:r>
            <a:r>
              <a:rPr lang="ru-RU" b="1" dirty="0" err="1"/>
              <a:t>оповідає</a:t>
            </a:r>
            <a:r>
              <a:rPr lang="ru-RU" b="1" dirty="0"/>
              <a:t> про </a:t>
            </a:r>
            <a:r>
              <a:rPr lang="ru-RU" b="1" dirty="0" err="1"/>
              <a:t>враження</a:t>
            </a:r>
            <a:r>
              <a:rPr lang="ru-RU" b="1" dirty="0"/>
              <a:t> людей,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бачили</a:t>
            </a:r>
            <a:r>
              <a:rPr lang="ru-RU" b="1" dirty="0"/>
              <a:t>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трагедію</a:t>
            </a:r>
            <a:r>
              <a:rPr lang="ru-RU" b="1" dirty="0"/>
              <a:t> на </a:t>
            </a:r>
            <a:r>
              <a:rPr lang="ru-RU" b="1" dirty="0" err="1"/>
              <a:t>власні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. </a:t>
            </a:r>
            <a:r>
              <a:rPr lang="ru-RU" b="1" dirty="0" err="1"/>
              <a:t>Саме</a:t>
            </a:r>
            <a:r>
              <a:rPr lang="ru-RU" b="1" dirty="0"/>
              <a:t> з </a:t>
            </a:r>
            <a:r>
              <a:rPr lang="ru-RU" b="1" dirty="0" err="1"/>
              <a:t>її</a:t>
            </a:r>
            <a:r>
              <a:rPr lang="ru-RU" b="1" dirty="0"/>
              <a:t> книги </a:t>
            </a:r>
            <a:r>
              <a:rPr lang="ru-RU" b="1" dirty="0" err="1"/>
              <a:t>сценаристи</a:t>
            </a:r>
            <a:r>
              <a:rPr lang="ru-RU" b="1" dirty="0"/>
              <a:t> </a:t>
            </a:r>
            <a:r>
              <a:rPr lang="ru-RU" b="1" dirty="0" err="1"/>
              <a:t>серіалу</a:t>
            </a:r>
            <a:r>
              <a:rPr lang="ru-RU" b="1" dirty="0"/>
              <a:t> «</a:t>
            </a:r>
            <a:r>
              <a:rPr lang="ru-RU" b="1" dirty="0" err="1"/>
              <a:t>Чорнобиль</a:t>
            </a:r>
            <a:r>
              <a:rPr lang="ru-RU" b="1" dirty="0"/>
              <a:t>» з </a:t>
            </a:r>
            <a:r>
              <a:rPr lang="ru-RU" b="1" dirty="0" err="1"/>
              <a:t>невеличкими</a:t>
            </a:r>
            <a:r>
              <a:rPr lang="ru-RU" b="1" dirty="0"/>
              <a:t> </a:t>
            </a:r>
            <a:r>
              <a:rPr lang="ru-RU" b="1" dirty="0" err="1"/>
              <a:t>змінами</a:t>
            </a:r>
            <a:r>
              <a:rPr lang="ru-RU" b="1" dirty="0"/>
              <a:t> взяли </a:t>
            </a:r>
            <a:r>
              <a:rPr lang="ru-RU" b="1" dirty="0" err="1"/>
              <a:t>трагічну</a:t>
            </a:r>
            <a:r>
              <a:rPr lang="ru-RU" b="1" dirty="0"/>
              <a:t> </a:t>
            </a:r>
            <a:r>
              <a:rPr lang="ru-RU" b="1" dirty="0" err="1"/>
              <a:t>історію</a:t>
            </a:r>
            <a:r>
              <a:rPr lang="ru-RU" b="1" dirty="0"/>
              <a:t> </a:t>
            </a:r>
            <a:r>
              <a:rPr lang="ru-RU" b="1" dirty="0" err="1"/>
              <a:t>дружини</a:t>
            </a:r>
            <a:r>
              <a:rPr lang="ru-RU" b="1" dirty="0"/>
              <a:t> </a:t>
            </a:r>
            <a:r>
              <a:rPr lang="ru-RU" b="1" dirty="0" err="1"/>
              <a:t>пожежника</a:t>
            </a:r>
            <a:r>
              <a:rPr lang="ru-RU" b="1" dirty="0"/>
              <a:t> </a:t>
            </a:r>
            <a:r>
              <a:rPr lang="ru-RU" b="1" dirty="0" err="1"/>
              <a:t>Ігнатенка</a:t>
            </a:r>
            <a:r>
              <a:rPr lang="ru-RU" b="1" dirty="0"/>
              <a:t>. </a:t>
            </a:r>
            <a:r>
              <a:rPr lang="ru-RU" b="1" dirty="0" err="1"/>
              <a:t>Авторка</a:t>
            </a:r>
            <a:r>
              <a:rPr lang="ru-RU" b="1" dirty="0"/>
              <a:t> створила </a:t>
            </a:r>
            <a:r>
              <a:rPr lang="ru-RU" b="1" dirty="0" err="1"/>
              <a:t>оповідь</a:t>
            </a:r>
            <a:r>
              <a:rPr lang="ru-RU" b="1" dirty="0"/>
              <a:t> на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інтерв'ю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сотнями </a:t>
            </a:r>
            <a:r>
              <a:rPr lang="ru-RU" b="1" dirty="0" err="1"/>
              <a:t>очевидців</a:t>
            </a:r>
            <a:r>
              <a:rPr lang="ru-RU" b="1" dirty="0"/>
              <a:t>: </a:t>
            </a:r>
            <a:r>
              <a:rPr lang="ru-RU" b="1" dirty="0" err="1"/>
              <a:t>ліквідаторами</a:t>
            </a:r>
            <a:r>
              <a:rPr lang="ru-RU" b="1" dirty="0"/>
              <a:t> та </a:t>
            </a:r>
            <a:r>
              <a:rPr lang="ru-RU" b="1" dirty="0" err="1"/>
              <a:t>посадовцями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приймали</a:t>
            </a:r>
            <a:r>
              <a:rPr lang="ru-RU" b="1" dirty="0"/>
              <a:t> </a:t>
            </a:r>
            <a:r>
              <a:rPr lang="ru-RU" b="1" dirty="0" err="1"/>
              <a:t>важливі</a:t>
            </a:r>
            <a:r>
              <a:rPr lang="ru-RU" b="1" dirty="0"/>
              <a:t> </a:t>
            </a:r>
            <a:r>
              <a:rPr lang="ru-RU" b="1" dirty="0" err="1"/>
              <a:t>рішення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ходу </a:t>
            </a:r>
            <a:r>
              <a:rPr lang="ru-RU" b="1" dirty="0" err="1"/>
              <a:t>подій</a:t>
            </a:r>
            <a:r>
              <a:rPr lang="ru-RU" b="1" dirty="0"/>
              <a:t>; </a:t>
            </a:r>
            <a:r>
              <a:rPr lang="ru-RU" b="1" dirty="0" err="1"/>
              <a:t>потерпілими</a:t>
            </a:r>
            <a:r>
              <a:rPr lang="ru-RU" b="1" dirty="0"/>
              <a:t> та </a:t>
            </a:r>
            <a:r>
              <a:rPr lang="ru-RU" b="1" dirty="0" err="1"/>
              <a:t>їхніми</a:t>
            </a:r>
            <a:r>
              <a:rPr lang="ru-RU" b="1" dirty="0"/>
              <a:t> родичами; </a:t>
            </a:r>
            <a:r>
              <a:rPr lang="ru-RU" b="1" dirty="0" err="1"/>
              <a:t>вимушеними</a:t>
            </a:r>
            <a:r>
              <a:rPr lang="ru-RU" b="1" dirty="0"/>
              <a:t> </a:t>
            </a:r>
            <a:r>
              <a:rPr lang="ru-RU" b="1" dirty="0" err="1"/>
              <a:t>переселенцями</a:t>
            </a:r>
            <a:r>
              <a:rPr lang="ru-RU" b="1" dirty="0"/>
              <a:t> та </a:t>
            </a:r>
            <a:r>
              <a:rPr lang="ru-RU" b="1" dirty="0" err="1"/>
              <a:t>тими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вирішив</a:t>
            </a:r>
            <a:r>
              <a:rPr lang="ru-RU" b="1" dirty="0"/>
              <a:t> </a:t>
            </a:r>
            <a:r>
              <a:rPr lang="ru-RU" b="1" dirty="0" err="1"/>
              <a:t>повернутися</a:t>
            </a:r>
            <a:r>
              <a:rPr lang="ru-RU" b="1" dirty="0"/>
              <a:t> назад у зону </a:t>
            </a:r>
            <a:r>
              <a:rPr lang="ru-RU" b="1" dirty="0" err="1"/>
              <a:t>відчуження</a:t>
            </a:r>
            <a:r>
              <a:rPr lang="ru-RU" b="1" dirty="0"/>
              <a:t>. Книжка не </a:t>
            </a:r>
            <a:r>
              <a:rPr lang="ru-RU" b="1" dirty="0" err="1"/>
              <a:t>залишить</a:t>
            </a:r>
            <a:r>
              <a:rPr lang="ru-RU" b="1" dirty="0"/>
              <a:t> </a:t>
            </a:r>
            <a:r>
              <a:rPr lang="ru-RU" b="1" dirty="0" err="1"/>
              <a:t>нікого</a:t>
            </a:r>
            <a:r>
              <a:rPr lang="ru-RU" b="1" dirty="0"/>
              <a:t> </a:t>
            </a:r>
            <a:r>
              <a:rPr lang="ru-RU" b="1" dirty="0" err="1"/>
              <a:t>байдужим</a:t>
            </a:r>
            <a:r>
              <a:rPr lang="ru-RU" b="1" dirty="0"/>
              <a:t>,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читання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</a:t>
            </a:r>
            <a:r>
              <a:rPr lang="ru-RU" b="1" dirty="0" err="1"/>
              <a:t>враження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ти</a:t>
            </a:r>
            <a:r>
              <a:rPr lang="ru-RU" b="1" dirty="0"/>
              <a:t> на </a:t>
            </a:r>
            <a:r>
              <a:rPr lang="ru-RU" b="1" dirty="0" err="1"/>
              <a:t>власні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 </a:t>
            </a:r>
            <a:r>
              <a:rPr lang="ru-RU" b="1" dirty="0" err="1"/>
              <a:t>бачиш</a:t>
            </a:r>
            <a:r>
              <a:rPr lang="ru-RU" b="1" dirty="0"/>
              <a:t> весь </a:t>
            </a:r>
            <a:r>
              <a:rPr lang="ru-RU" b="1" dirty="0" err="1"/>
              <a:t>біль</a:t>
            </a:r>
            <a:r>
              <a:rPr lang="ru-RU" b="1" dirty="0"/>
              <a:t> та хаос,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тоді</a:t>
            </a:r>
            <a:r>
              <a:rPr lang="ru-RU" b="1" dirty="0"/>
              <a:t> </a:t>
            </a:r>
            <a:r>
              <a:rPr lang="ru-RU" b="1" dirty="0" err="1"/>
              <a:t>висів</a:t>
            </a:r>
            <a:r>
              <a:rPr lang="ru-RU" b="1" dirty="0"/>
              <a:t> у </a:t>
            </a:r>
            <a:r>
              <a:rPr lang="ru-RU" b="1" dirty="0" err="1"/>
              <a:t>повітрі</a:t>
            </a:r>
            <a:r>
              <a:rPr lang="ru-RU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9956" y="28765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Світлани</a:t>
            </a:r>
            <a:r>
              <a:rPr lang="ru-RU" sz="2800" b="1" dirty="0"/>
              <a:t> </a:t>
            </a:r>
            <a:r>
              <a:rPr lang="ru-RU" sz="2800" b="1" dirty="0" err="1"/>
              <a:t>Алексієвич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</a:t>
            </a:r>
            <a:r>
              <a:rPr lang="ru-RU" sz="2800" b="1" dirty="0" err="1" smtClean="0"/>
              <a:t>Чорнобильська</a:t>
            </a:r>
            <a:r>
              <a:rPr lang="ru-RU" sz="2800" b="1" dirty="0" smtClean="0"/>
              <a:t> </a:t>
            </a:r>
            <a:r>
              <a:rPr lang="ru-RU" sz="2800" b="1" dirty="0"/>
              <a:t>молитва. </a:t>
            </a:r>
          </a:p>
        </p:txBody>
      </p:sp>
    </p:spTree>
    <p:extLst>
      <p:ext uri="{BB962C8B-B14F-4D97-AF65-F5344CB8AC3E}">
        <p14:creationId xmlns:p14="http://schemas.microsoft.com/office/powerpoint/2010/main" val="21933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350"/>
            <a:ext cx="2880320" cy="39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3785" y="15042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Всебічний</a:t>
            </a:r>
            <a:r>
              <a:rPr lang="ru-RU" b="1" dirty="0"/>
              <a:t> </a:t>
            </a:r>
            <a:r>
              <a:rPr lang="ru-RU" b="1" dirty="0" err="1"/>
              <a:t>журналістський</a:t>
            </a:r>
            <a:r>
              <a:rPr lang="ru-RU" b="1" dirty="0"/>
              <a:t> репортаж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оператора </a:t>
            </a:r>
            <a:r>
              <a:rPr lang="ru-RU" b="1" dirty="0" err="1"/>
              <a:t>Сергія</a:t>
            </a:r>
            <a:r>
              <a:rPr lang="ru-RU" b="1" dirty="0"/>
              <a:t> </a:t>
            </a:r>
            <a:r>
              <a:rPr lang="ru-RU" b="1" dirty="0" err="1"/>
              <a:t>Трохима</a:t>
            </a:r>
            <a:r>
              <a:rPr lang="ru-RU" b="1" dirty="0"/>
              <a:t> «1986. </a:t>
            </a:r>
            <a:r>
              <a:rPr lang="ru-RU" b="1" dirty="0" err="1"/>
              <a:t>Чорнобильські</a:t>
            </a:r>
            <a:r>
              <a:rPr lang="ru-RU" b="1" dirty="0"/>
              <a:t> </a:t>
            </a:r>
            <a:r>
              <a:rPr lang="ru-RU" b="1" dirty="0" err="1"/>
              <a:t>хроніки»оповідає</a:t>
            </a:r>
            <a:r>
              <a:rPr lang="ru-RU" b="1" dirty="0"/>
              <a:t> про </a:t>
            </a:r>
            <a:r>
              <a:rPr lang="ru-RU" b="1" dirty="0" err="1"/>
              <a:t>трагедію</a:t>
            </a:r>
            <a:r>
              <a:rPr lang="ru-RU" b="1" dirty="0"/>
              <a:t> з </a:t>
            </a:r>
            <a:r>
              <a:rPr lang="ru-RU" b="1" dirty="0" err="1"/>
              <a:t>місця</a:t>
            </a:r>
            <a:r>
              <a:rPr lang="ru-RU" b="1" dirty="0"/>
              <a:t> </a:t>
            </a:r>
            <a:r>
              <a:rPr lang="ru-RU" b="1" dirty="0" err="1"/>
              <a:t>події</a:t>
            </a:r>
            <a:r>
              <a:rPr lang="ru-RU" b="1" dirty="0"/>
              <a:t>. Як все </a:t>
            </a:r>
            <a:r>
              <a:rPr lang="ru-RU" b="1" dirty="0" err="1"/>
              <a:t>відбувалося</a:t>
            </a:r>
            <a:r>
              <a:rPr lang="ru-RU" b="1" dirty="0"/>
              <a:t> </a:t>
            </a:r>
            <a:r>
              <a:rPr lang="ru-RU" b="1" dirty="0" err="1"/>
              <a:t>насправді</a:t>
            </a:r>
            <a:r>
              <a:rPr lang="ru-RU" b="1" dirty="0"/>
              <a:t>, </a:t>
            </a:r>
            <a:r>
              <a:rPr lang="ru-RU" b="1" dirty="0" err="1"/>
              <a:t>протидія</a:t>
            </a:r>
            <a:r>
              <a:rPr lang="ru-RU" b="1" dirty="0"/>
              <a:t> </a:t>
            </a:r>
            <a:r>
              <a:rPr lang="ru-RU" b="1" dirty="0" err="1"/>
              <a:t>режимній</a:t>
            </a:r>
            <a:r>
              <a:rPr lang="ru-RU" b="1" dirty="0"/>
              <a:t> </a:t>
            </a:r>
            <a:r>
              <a:rPr lang="ru-RU" b="1" dirty="0" err="1"/>
              <a:t>цензурі</a:t>
            </a:r>
            <a:r>
              <a:rPr lang="ru-RU" b="1" dirty="0"/>
              <a:t>, байки </a:t>
            </a:r>
            <a:r>
              <a:rPr lang="ru-RU" b="1" dirty="0" err="1"/>
              <a:t>знімальної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та </a:t>
            </a:r>
            <a:r>
              <a:rPr lang="ru-RU" b="1" dirty="0" err="1"/>
              <a:t>оповідь</a:t>
            </a:r>
            <a:r>
              <a:rPr lang="ru-RU" b="1" dirty="0"/>
              <a:t> про </a:t>
            </a:r>
            <a:r>
              <a:rPr lang="ru-RU" b="1" dirty="0" err="1"/>
              <a:t>настрої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панували</a:t>
            </a:r>
            <a:r>
              <a:rPr lang="ru-RU" b="1" dirty="0"/>
              <a:t> в той час. Книжка </a:t>
            </a:r>
            <a:r>
              <a:rPr lang="ru-RU" b="1" dirty="0" err="1"/>
              <a:t>розповідає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деталей про </a:t>
            </a:r>
            <a:r>
              <a:rPr lang="ru-RU" b="1" dirty="0" err="1"/>
              <a:t>зйомки</a:t>
            </a:r>
            <a:r>
              <a:rPr lang="ru-RU" b="1" dirty="0"/>
              <a:t> з </a:t>
            </a:r>
            <a:r>
              <a:rPr lang="ru-RU" b="1" dirty="0" err="1"/>
              <a:t>місця</a:t>
            </a:r>
            <a:r>
              <a:rPr lang="ru-RU" b="1" dirty="0"/>
              <a:t> </a:t>
            </a:r>
            <a:r>
              <a:rPr lang="ru-RU" b="1" dirty="0" err="1"/>
              <a:t>подій</a:t>
            </a:r>
            <a:r>
              <a:rPr lang="ru-RU" b="1" dirty="0"/>
              <a:t>, </a:t>
            </a:r>
            <a:r>
              <a:rPr lang="ru-RU" b="1" dirty="0" err="1"/>
              <a:t>ризики</a:t>
            </a:r>
            <a:r>
              <a:rPr lang="ru-RU" b="1" dirty="0"/>
              <a:t>, на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йшли</a:t>
            </a:r>
            <a:r>
              <a:rPr lang="ru-RU" b="1" dirty="0"/>
              <a:t> </a:t>
            </a:r>
            <a:r>
              <a:rPr lang="ru-RU" b="1" dirty="0" err="1"/>
              <a:t>тоді</a:t>
            </a:r>
            <a:r>
              <a:rPr lang="ru-RU" b="1" dirty="0"/>
              <a:t> </a:t>
            </a:r>
            <a:r>
              <a:rPr lang="ru-RU" b="1" dirty="0" err="1"/>
              <a:t>журналісти</a:t>
            </a:r>
            <a:r>
              <a:rPr lang="ru-RU" b="1" dirty="0"/>
              <a:t> та </a:t>
            </a:r>
            <a:r>
              <a:rPr lang="ru-RU" b="1" dirty="0" err="1"/>
              <a:t>оператори</a:t>
            </a:r>
            <a:r>
              <a:rPr lang="ru-RU" b="1" dirty="0"/>
              <a:t> </a:t>
            </a:r>
            <a:r>
              <a:rPr lang="ru-RU" b="1" dirty="0" err="1"/>
              <a:t>задля</a:t>
            </a:r>
            <a:r>
              <a:rPr lang="ru-RU" b="1" dirty="0"/>
              <a:t> гарного кадру на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ліквідаторами</a:t>
            </a:r>
            <a:r>
              <a:rPr lang="ru-RU" b="1" dirty="0"/>
              <a:t> </a:t>
            </a:r>
            <a:r>
              <a:rPr lang="ru-RU" b="1" dirty="0" err="1"/>
              <a:t>аварії</a:t>
            </a:r>
            <a:r>
              <a:rPr lang="ru-RU" b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692696"/>
            <a:ext cx="471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1986. </a:t>
            </a:r>
            <a:r>
              <a:rPr lang="ru-RU" sz="2800" b="1" dirty="0" err="1">
                <a:solidFill>
                  <a:prstClr val="black"/>
                </a:solidFill>
              </a:rPr>
              <a:t>Чорнобильські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хроніки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84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1496"/>
            <a:ext cx="2808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889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Книга </a:t>
            </a:r>
            <a:r>
              <a:rPr lang="ru-RU" b="1" dirty="0" err="1"/>
              <a:t>есеїв</a:t>
            </a:r>
            <a:r>
              <a:rPr lang="ru-RU" b="1" dirty="0"/>
              <a:t> </a:t>
            </a:r>
            <a:r>
              <a:rPr lang="ru-RU" b="1" dirty="0" err="1"/>
              <a:t>французької</a:t>
            </a:r>
            <a:r>
              <a:rPr lang="ru-RU" b="1" dirty="0"/>
              <a:t> </a:t>
            </a:r>
            <a:r>
              <a:rPr lang="ru-RU" b="1" dirty="0" err="1"/>
              <a:t>авторки</a:t>
            </a:r>
            <a:r>
              <a:rPr lang="ru-RU" b="1" dirty="0"/>
              <a:t> </a:t>
            </a:r>
            <a:r>
              <a:rPr lang="ru-RU" b="1" dirty="0" err="1"/>
              <a:t>Галі</a:t>
            </a:r>
            <a:r>
              <a:rPr lang="ru-RU" b="1" dirty="0"/>
              <a:t> </a:t>
            </a:r>
            <a:r>
              <a:rPr lang="ru-RU" b="1" dirty="0" err="1"/>
              <a:t>Акерман</a:t>
            </a:r>
            <a:r>
              <a:rPr lang="ru-RU" b="1" dirty="0"/>
              <a:t> «Пройти </a:t>
            </a:r>
            <a:r>
              <a:rPr lang="ru-RU" b="1" dirty="0" err="1"/>
              <a:t>крізь</a:t>
            </a:r>
            <a:r>
              <a:rPr lang="ru-RU" b="1" dirty="0"/>
              <a:t> </a:t>
            </a:r>
            <a:r>
              <a:rPr lang="ru-RU" b="1" dirty="0" err="1"/>
              <a:t>Чорнобиль</a:t>
            </a:r>
            <a:r>
              <a:rPr lang="ru-RU" b="1" dirty="0"/>
              <a:t>» -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унікальний</a:t>
            </a:r>
            <a:r>
              <a:rPr lang="ru-RU" b="1" dirty="0"/>
              <a:t> </a:t>
            </a:r>
            <a:r>
              <a:rPr lang="ru-RU" b="1" dirty="0" err="1"/>
              <a:t>путівник</a:t>
            </a:r>
            <a:r>
              <a:rPr lang="ru-RU" b="1" dirty="0"/>
              <a:t> по </a:t>
            </a:r>
            <a:r>
              <a:rPr lang="ru-RU" b="1" dirty="0" err="1"/>
              <a:t>клаптиках</a:t>
            </a:r>
            <a:r>
              <a:rPr lang="ru-RU" b="1" dirty="0"/>
              <a:t> </a:t>
            </a:r>
            <a:r>
              <a:rPr lang="ru-RU" b="1" dirty="0" err="1"/>
              <a:t>долі</a:t>
            </a:r>
            <a:r>
              <a:rPr lang="ru-RU" b="1" dirty="0"/>
              <a:t> людей,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живуть</a:t>
            </a:r>
            <a:r>
              <a:rPr lang="ru-RU" b="1" dirty="0"/>
              <a:t> у </a:t>
            </a:r>
            <a:r>
              <a:rPr lang="ru-RU" b="1" dirty="0" err="1"/>
              <a:t>зоні</a:t>
            </a:r>
            <a:r>
              <a:rPr lang="ru-RU" b="1" dirty="0"/>
              <a:t> </a:t>
            </a:r>
            <a:r>
              <a:rPr lang="ru-RU" b="1" dirty="0" err="1"/>
              <a:t>відчуження</a:t>
            </a:r>
            <a:r>
              <a:rPr lang="ru-RU" b="1" dirty="0"/>
              <a:t> й </a:t>
            </a:r>
            <a:r>
              <a:rPr lang="ru-RU" b="1" dirty="0" err="1"/>
              <a:t>досі</a:t>
            </a:r>
            <a:r>
              <a:rPr lang="ru-RU" b="1" dirty="0"/>
              <a:t>. </a:t>
            </a:r>
            <a:r>
              <a:rPr lang="ru-RU" b="1" dirty="0" err="1"/>
              <a:t>Читаючи</a:t>
            </a:r>
            <a:r>
              <a:rPr lang="ru-RU" b="1" dirty="0"/>
              <a:t>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історії</a:t>
            </a:r>
            <a:r>
              <a:rPr lang="ru-RU" b="1" dirty="0"/>
              <a:t>, </a:t>
            </a:r>
            <a:r>
              <a:rPr lang="ru-RU" b="1" dirty="0" err="1"/>
              <a:t>постійно</a:t>
            </a:r>
            <a:r>
              <a:rPr lang="ru-RU" b="1" dirty="0"/>
              <a:t> </a:t>
            </a:r>
            <a:r>
              <a:rPr lang="ru-RU" b="1" dirty="0" err="1"/>
              <a:t>дивуєшся</a:t>
            </a:r>
            <a:r>
              <a:rPr lang="ru-RU" b="1" dirty="0"/>
              <a:t> </a:t>
            </a:r>
            <a:r>
              <a:rPr lang="ru-RU" b="1" dirty="0" err="1"/>
              <a:t>людській</a:t>
            </a:r>
            <a:r>
              <a:rPr lang="ru-RU" b="1" dirty="0"/>
              <a:t> </a:t>
            </a:r>
            <a:r>
              <a:rPr lang="ru-RU" b="1" dirty="0" err="1"/>
              <a:t>винахідливості</a:t>
            </a:r>
            <a:r>
              <a:rPr lang="ru-RU" b="1" dirty="0"/>
              <a:t> та </a:t>
            </a:r>
            <a:r>
              <a:rPr lang="ru-RU" b="1" dirty="0" err="1"/>
              <a:t>здатності</a:t>
            </a:r>
            <a:r>
              <a:rPr lang="ru-RU" b="1" dirty="0"/>
              <a:t> </a:t>
            </a:r>
            <a:r>
              <a:rPr lang="ru-RU" b="1" dirty="0" err="1"/>
              <a:t>призвичаїтись</a:t>
            </a:r>
            <a:r>
              <a:rPr lang="ru-RU" b="1" dirty="0"/>
              <a:t> до </a:t>
            </a:r>
            <a:r>
              <a:rPr lang="ru-RU" b="1" dirty="0" err="1"/>
              <a:t>критичних</a:t>
            </a:r>
            <a:r>
              <a:rPr lang="ru-RU" b="1" dirty="0"/>
              <a:t> умов. </a:t>
            </a:r>
            <a:r>
              <a:rPr lang="ru-RU" b="1" dirty="0" err="1"/>
              <a:t>Інтелектуальне</a:t>
            </a:r>
            <a:r>
              <a:rPr lang="ru-RU" b="1" dirty="0"/>
              <a:t> </a:t>
            </a:r>
            <a:r>
              <a:rPr lang="ru-RU" b="1" dirty="0" err="1"/>
              <a:t>переосмислення</a:t>
            </a:r>
            <a:r>
              <a:rPr lang="ru-RU" b="1" dirty="0"/>
              <a:t> </a:t>
            </a:r>
            <a:r>
              <a:rPr lang="ru-RU" b="1" dirty="0" err="1"/>
              <a:t>авторки</a:t>
            </a:r>
            <a:r>
              <a:rPr lang="ru-RU" b="1" dirty="0"/>
              <a:t> уже </a:t>
            </a:r>
            <a:r>
              <a:rPr lang="ru-RU" b="1" dirty="0" err="1"/>
              <a:t>написаних</a:t>
            </a:r>
            <a:r>
              <a:rPr lang="ru-RU" b="1" dirty="0"/>
              <a:t> книг на </a:t>
            </a:r>
            <a:r>
              <a:rPr lang="ru-RU" b="1" dirty="0" err="1"/>
              <a:t>цю</a:t>
            </a:r>
            <a:r>
              <a:rPr lang="ru-RU" b="1" dirty="0"/>
              <a:t> тему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певний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критичного </a:t>
            </a:r>
            <a:r>
              <a:rPr lang="ru-RU" b="1" dirty="0" err="1"/>
              <a:t>підходу</a:t>
            </a:r>
            <a:r>
              <a:rPr lang="ru-RU" b="1" dirty="0"/>
              <a:t> до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події</a:t>
            </a:r>
            <a:r>
              <a:rPr lang="ru-RU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5680" y="692696"/>
            <a:ext cx="49247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</a:rPr>
              <a:t>Галі</a:t>
            </a:r>
            <a:r>
              <a:rPr lang="ru-RU" sz="2800" b="1" dirty="0" smtClean="0">
                <a:solidFill>
                  <a:prstClr val="black"/>
                </a:solidFill>
              </a:rPr>
              <a:t>  </a:t>
            </a:r>
            <a:r>
              <a:rPr lang="ru-RU" sz="2800" b="1" dirty="0" err="1">
                <a:solidFill>
                  <a:prstClr val="black"/>
                </a:solidFill>
              </a:rPr>
              <a:t>Акерман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      Пройти </a:t>
            </a:r>
            <a:r>
              <a:rPr lang="ru-RU" sz="2800" b="1" dirty="0" err="1">
                <a:solidFill>
                  <a:prstClr val="black"/>
                </a:solidFill>
              </a:rPr>
              <a:t>крізь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Чорнобиль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517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2024-03-26T10:55:31Z</dcterms:created>
  <dcterms:modified xsi:type="dcterms:W3CDTF">2024-04-22T11:47:58Z</dcterms:modified>
</cp:coreProperties>
</file>