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4B664-BD1A-4AA9-B502-9DA91D0A09D4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E8CC-318F-4F43-B671-44D474325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145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4B664-BD1A-4AA9-B502-9DA91D0A09D4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E8CC-318F-4F43-B671-44D474325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363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4B664-BD1A-4AA9-B502-9DA91D0A09D4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E8CC-318F-4F43-B671-44D474325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865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4B664-BD1A-4AA9-B502-9DA91D0A09D4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E8CC-318F-4F43-B671-44D474325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071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4B664-BD1A-4AA9-B502-9DA91D0A09D4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E8CC-318F-4F43-B671-44D474325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204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4B664-BD1A-4AA9-B502-9DA91D0A09D4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E8CC-318F-4F43-B671-44D474325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743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4B664-BD1A-4AA9-B502-9DA91D0A09D4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E8CC-318F-4F43-B671-44D474325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849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4B664-BD1A-4AA9-B502-9DA91D0A09D4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E8CC-318F-4F43-B671-44D474325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496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4B664-BD1A-4AA9-B502-9DA91D0A09D4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E8CC-318F-4F43-B671-44D474325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680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4B664-BD1A-4AA9-B502-9DA91D0A09D4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E8CC-318F-4F43-B671-44D474325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8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4B664-BD1A-4AA9-B502-9DA91D0A09D4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E8CC-318F-4F43-B671-44D474325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626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4B664-BD1A-4AA9-B502-9DA91D0A09D4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9E8CC-318F-4F43-B671-44D474325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421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4"/>
            <a:ext cx="9144000" cy="685482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</p:pic>
      <p:sp>
        <p:nvSpPr>
          <p:cNvPr id="3" name="Овал 2"/>
          <p:cNvSpPr/>
          <p:nvPr/>
        </p:nvSpPr>
        <p:spPr>
          <a:xfrm>
            <a:off x="4139952" y="5297226"/>
            <a:ext cx="1584175" cy="914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tx1"/>
                </a:solidFill>
              </a:rPr>
              <a:t>Група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ПВ – 24-3</a:t>
            </a:r>
          </a:p>
        </p:txBody>
      </p:sp>
    </p:spTree>
    <p:extLst>
      <p:ext uri="{BB962C8B-B14F-4D97-AF65-F5344CB8AC3E}">
        <p14:creationId xmlns:p14="http://schemas.microsoft.com/office/powerpoint/2010/main" val="4652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91482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54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91482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7020272" y="1340768"/>
            <a:ext cx="1584176" cy="93610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tx1"/>
                </a:solidFill>
              </a:rPr>
              <a:t>Група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Л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– 24-3</a:t>
            </a:r>
          </a:p>
        </p:txBody>
      </p:sp>
    </p:spTree>
    <p:extLst>
      <p:ext uri="{BB962C8B-B14F-4D97-AF65-F5344CB8AC3E}">
        <p14:creationId xmlns:p14="http://schemas.microsoft.com/office/powerpoint/2010/main" val="215392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4"/>
            <a:ext cx="9144000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7236296" y="2754036"/>
            <a:ext cx="1634480" cy="914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308304" y="2888070"/>
            <a:ext cx="1368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Група</a:t>
            </a:r>
            <a:endParaRPr lang="ru-RU" b="1" dirty="0" smtClean="0"/>
          </a:p>
          <a:p>
            <a:pPr algn="ctr"/>
            <a:r>
              <a:rPr lang="ru-RU" b="1" dirty="0" smtClean="0"/>
              <a:t> Е – 22 – 3в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9476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4"/>
            <a:ext cx="9144000" cy="6854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25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15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7</cp:revision>
  <dcterms:created xsi:type="dcterms:W3CDTF">2024-10-03T10:13:05Z</dcterms:created>
  <dcterms:modified xsi:type="dcterms:W3CDTF">2024-10-07T06:33:50Z</dcterms:modified>
</cp:coreProperties>
</file>