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B861F-5C75-4F9E-8958-808EE71F63FF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97639-94FA-48CD-A81D-36A2FBDEF7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869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B861F-5C75-4F9E-8958-808EE71F63FF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97639-94FA-48CD-A81D-36A2FBDEF7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099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B861F-5C75-4F9E-8958-808EE71F63FF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97639-94FA-48CD-A81D-36A2FBDEF7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236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B861F-5C75-4F9E-8958-808EE71F63FF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97639-94FA-48CD-A81D-36A2FBDEF7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046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B861F-5C75-4F9E-8958-808EE71F63FF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97639-94FA-48CD-A81D-36A2FBDEF7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387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B861F-5C75-4F9E-8958-808EE71F63FF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97639-94FA-48CD-A81D-36A2FBDEF7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250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B861F-5C75-4F9E-8958-808EE71F63FF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97639-94FA-48CD-A81D-36A2FBDEF7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741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B861F-5C75-4F9E-8958-808EE71F63FF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97639-94FA-48CD-A81D-36A2FBDEF7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380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B861F-5C75-4F9E-8958-808EE71F63FF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97639-94FA-48CD-A81D-36A2FBDEF7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31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B861F-5C75-4F9E-8958-808EE71F63FF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97639-94FA-48CD-A81D-36A2FBDEF7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643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B861F-5C75-4F9E-8958-808EE71F63FF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97639-94FA-48CD-A81D-36A2FBDEF7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677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B861F-5C75-4F9E-8958-808EE71F63FF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97639-94FA-48CD-A81D-36A2FBDEF7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310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1"/>
            <a:ext cx="914400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err="1" smtClean="0">
                <a:solidFill>
                  <a:srgbClr val="002060"/>
                </a:solidFill>
              </a:rPr>
              <a:t>Регіональний</a:t>
            </a:r>
            <a:r>
              <a:rPr lang="ru-RU" b="1" dirty="0" smtClean="0">
                <a:solidFill>
                  <a:srgbClr val="002060"/>
                </a:solidFill>
              </a:rPr>
              <a:t> центр </a:t>
            </a:r>
            <a:r>
              <a:rPr lang="ru-RU" b="1" dirty="0" err="1" smtClean="0">
                <a:solidFill>
                  <a:srgbClr val="002060"/>
                </a:solidFill>
              </a:rPr>
              <a:t>професійно</a:t>
            </a:r>
            <a:r>
              <a:rPr lang="ru-RU" b="1" dirty="0" smtClean="0">
                <a:solidFill>
                  <a:srgbClr val="002060"/>
                </a:solidFill>
              </a:rPr>
              <a:t> – </a:t>
            </a:r>
            <a:r>
              <a:rPr lang="ru-RU" b="1" dirty="0" err="1" smtClean="0">
                <a:solidFill>
                  <a:srgbClr val="002060"/>
                </a:solidFill>
              </a:rPr>
              <a:t>технічної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освіти</a:t>
            </a:r>
            <a:r>
              <a:rPr lang="ru-RU" b="1" dirty="0" smtClean="0">
                <a:solidFill>
                  <a:srgbClr val="002060"/>
                </a:solidFill>
              </a:rPr>
              <a:t> №1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м. </a:t>
            </a:r>
            <a:r>
              <a:rPr lang="ru-RU" b="1" dirty="0" err="1" smtClean="0">
                <a:solidFill>
                  <a:srgbClr val="002060"/>
                </a:solidFill>
              </a:rPr>
              <a:t>Кременчука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ctr"/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2348880"/>
            <a:ext cx="4248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Чому потрібно читати книги?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04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" y="908720"/>
            <a:ext cx="903649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Читання  завжди було одним із </a:t>
            </a:r>
            <a:r>
              <a:rPr lang="uk-UA" sz="3200" b="1" dirty="0" err="1" smtClean="0">
                <a:solidFill>
                  <a:schemeClr val="accent2">
                    <a:lumMod val="50000"/>
                  </a:schemeClr>
                </a:solidFill>
              </a:rPr>
              <a:t>найпошириніших</a:t>
            </a: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3200" b="1" dirty="0" err="1" smtClean="0">
                <a:solidFill>
                  <a:schemeClr val="accent2">
                    <a:lumMod val="50000"/>
                  </a:schemeClr>
                </a:solidFill>
              </a:rPr>
              <a:t>відів</a:t>
            </a: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 дозвілля. Хоча, наразі, книгу все частіше замінюють електронні пристрої, але ж читати значно приємніше. Читання активізує кілька важливих відділів головного мозку людини. Вчені виділяють 10 основних причин, які доводять, що читання є дуже корисним і важливим заняттям.</a:t>
            </a:r>
          </a:p>
          <a:p>
            <a:pPr algn="ctr"/>
            <a:endParaRPr lang="uk-UA" sz="3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Отже читання…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0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1124744"/>
            <a:ext cx="45365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u="sng" dirty="0" smtClean="0">
                <a:solidFill>
                  <a:schemeClr val="accent2">
                    <a:lumMod val="50000"/>
                  </a:schemeClr>
                </a:solidFill>
              </a:rPr>
              <a:t>… поліпшує уяву і</a:t>
            </a:r>
          </a:p>
          <a:p>
            <a:pPr algn="ctr"/>
            <a:r>
              <a:rPr lang="uk-UA" sz="3200" b="1" u="sng" dirty="0">
                <a:solidFill>
                  <a:schemeClr val="accent2">
                    <a:lumMod val="50000"/>
                  </a:schemeClr>
                </a:solidFill>
              </a:rPr>
              <a:t>п</a:t>
            </a:r>
            <a:r>
              <a:rPr lang="uk-UA" sz="3200" b="1" u="sng" dirty="0" smtClean="0">
                <a:solidFill>
                  <a:schemeClr val="accent2">
                    <a:lumMod val="50000"/>
                  </a:schemeClr>
                </a:solidFill>
              </a:rPr>
              <a:t>ідвищує фантазію</a:t>
            </a: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algn="ctr"/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У вашій голові</a:t>
            </a:r>
          </a:p>
          <a:p>
            <a:pPr algn="ctr"/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«малюються звуки,</a:t>
            </a:r>
          </a:p>
          <a:p>
            <a:pPr algn="ctr"/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А саме його</a:t>
            </a:r>
          </a:p>
          <a:p>
            <a:pPr algn="ctr"/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«творчу мускулатуру»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074" y="1412776"/>
            <a:ext cx="4104455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644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" y="548680"/>
            <a:ext cx="493204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u="sng" dirty="0" smtClean="0">
                <a:solidFill>
                  <a:schemeClr val="accent2">
                    <a:lumMod val="50000"/>
                  </a:schemeClr>
                </a:solidFill>
              </a:rPr>
              <a:t>Тримає в тонусі </a:t>
            </a:r>
          </a:p>
          <a:p>
            <a:pPr algn="ctr"/>
            <a:r>
              <a:rPr lang="uk-UA" sz="3200" b="1" u="sng" dirty="0">
                <a:solidFill>
                  <a:schemeClr val="accent2">
                    <a:lumMod val="50000"/>
                  </a:schemeClr>
                </a:solidFill>
              </a:rPr>
              <a:t>п</a:t>
            </a:r>
            <a:r>
              <a:rPr lang="uk-UA" sz="3200" b="1" u="sng" dirty="0" smtClean="0">
                <a:solidFill>
                  <a:schemeClr val="accent2">
                    <a:lumMod val="50000"/>
                  </a:schemeClr>
                </a:solidFill>
              </a:rPr>
              <a:t>сихічне здоров'я.</a:t>
            </a:r>
          </a:p>
          <a:p>
            <a:pPr algn="ctr"/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Ті люди, які за своє</a:t>
            </a:r>
          </a:p>
          <a:p>
            <a:pPr algn="ctr"/>
            <a:r>
              <a:rPr lang="uk-UA" sz="3200" b="1" dirty="0">
                <a:solidFill>
                  <a:schemeClr val="accent2">
                    <a:lumMod val="50000"/>
                  </a:schemeClr>
                </a:solidFill>
              </a:rPr>
              <a:t>ж</a:t>
            </a: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иття багато читали,</a:t>
            </a:r>
          </a:p>
          <a:p>
            <a:pPr algn="ctr"/>
            <a:r>
              <a:rPr lang="uk-UA" sz="3200" b="1" dirty="0">
                <a:solidFill>
                  <a:schemeClr val="accent2">
                    <a:lumMod val="50000"/>
                  </a:schemeClr>
                </a:solidFill>
              </a:rPr>
              <a:t>п</a:t>
            </a: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ізніше починають</a:t>
            </a:r>
          </a:p>
          <a:p>
            <a:pPr algn="ctr"/>
            <a:r>
              <a:rPr lang="uk-UA" sz="3200" b="1" dirty="0">
                <a:solidFill>
                  <a:schemeClr val="accent2">
                    <a:lumMod val="50000"/>
                  </a:schemeClr>
                </a:solidFill>
              </a:rPr>
              <a:t>п</a:t>
            </a: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омічати вікові</a:t>
            </a:r>
          </a:p>
          <a:p>
            <a:pPr algn="ctr"/>
            <a:r>
              <a:rPr lang="uk-UA" sz="3200" b="1" dirty="0">
                <a:solidFill>
                  <a:schemeClr val="accent2">
                    <a:lumMod val="50000"/>
                  </a:schemeClr>
                </a:solidFill>
              </a:rPr>
              <a:t>п</a:t>
            </a: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огіршення розумових</a:t>
            </a:r>
          </a:p>
          <a:p>
            <a:pPr algn="ctr"/>
            <a:r>
              <a:rPr lang="uk-UA" sz="3200" b="1" dirty="0">
                <a:solidFill>
                  <a:schemeClr val="accent2">
                    <a:lumMod val="50000"/>
                  </a:schemeClr>
                </a:solidFill>
              </a:rPr>
              <a:t>з</a:t>
            </a: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дібностей</a:t>
            </a:r>
          </a:p>
          <a:p>
            <a:pPr algn="ctr"/>
            <a:r>
              <a:rPr lang="uk-UA" sz="3200" b="1" dirty="0">
                <a:solidFill>
                  <a:schemeClr val="accent2">
                    <a:lumMod val="50000"/>
                  </a:schemeClr>
                </a:solidFill>
              </a:rPr>
              <a:t>і</a:t>
            </a: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  в порівнянні з</a:t>
            </a:r>
          </a:p>
          <a:p>
            <a:pPr algn="ctr"/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«нечитабельними»</a:t>
            </a:r>
          </a:p>
          <a:p>
            <a:pPr algn="ctr"/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 ровесниками</a:t>
            </a:r>
          </a:p>
          <a:p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68760"/>
            <a:ext cx="4325316" cy="2952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373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908720"/>
            <a:ext cx="432047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u="sng" dirty="0" smtClean="0">
                <a:solidFill>
                  <a:schemeClr val="accent2">
                    <a:lumMod val="50000"/>
                  </a:schemeClr>
                </a:solidFill>
              </a:rPr>
              <a:t>Додає впевненості у</a:t>
            </a:r>
          </a:p>
          <a:p>
            <a:pPr algn="ctr"/>
            <a:r>
              <a:rPr lang="uk-UA" sz="3200" b="1" u="sng" dirty="0">
                <a:solidFill>
                  <a:schemeClr val="accent2">
                    <a:lumMod val="50000"/>
                  </a:schemeClr>
                </a:solidFill>
              </a:rPr>
              <a:t>с</a:t>
            </a:r>
            <a:r>
              <a:rPr lang="uk-UA" sz="3200" b="1" u="sng" dirty="0" smtClean="0">
                <a:solidFill>
                  <a:schemeClr val="accent2">
                    <a:lumMod val="50000"/>
                  </a:schemeClr>
                </a:solidFill>
              </a:rPr>
              <a:t>обі та своїх силах.</a:t>
            </a:r>
          </a:p>
          <a:p>
            <a:pPr algn="ctr"/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Не дивно, адже</a:t>
            </a:r>
          </a:p>
          <a:p>
            <a:pPr algn="ctr"/>
            <a:r>
              <a:rPr lang="uk-UA" sz="3200" b="1" dirty="0">
                <a:solidFill>
                  <a:schemeClr val="accent2">
                    <a:lumMod val="50000"/>
                  </a:schemeClr>
                </a:solidFill>
              </a:rPr>
              <a:t>н</a:t>
            </a: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ачитана</a:t>
            </a:r>
          </a:p>
          <a:p>
            <a:pPr algn="ctr"/>
            <a:r>
              <a:rPr lang="uk-UA" sz="3200" b="1" dirty="0">
                <a:solidFill>
                  <a:schemeClr val="accent2">
                    <a:lumMod val="50000"/>
                  </a:schemeClr>
                </a:solidFill>
              </a:rPr>
              <a:t>л</a:t>
            </a: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юдина зазвичай </a:t>
            </a:r>
          </a:p>
          <a:p>
            <a:pPr algn="ctr"/>
            <a:r>
              <a:rPr lang="uk-UA" sz="3200" b="1" dirty="0">
                <a:solidFill>
                  <a:schemeClr val="accent2">
                    <a:lumMod val="50000"/>
                  </a:schemeClr>
                </a:solidFill>
              </a:rPr>
              <a:t>е</a:t>
            </a: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рудована, здатна</a:t>
            </a:r>
          </a:p>
          <a:p>
            <a:pPr algn="ctr"/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продемонструвати</a:t>
            </a:r>
          </a:p>
          <a:p>
            <a:pPr algn="ctr"/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фундаментальні знання</a:t>
            </a:r>
          </a:p>
          <a:p>
            <a:pPr algn="ctr"/>
            <a:r>
              <a:rPr lang="uk-UA" sz="3200" b="1" dirty="0">
                <a:solidFill>
                  <a:schemeClr val="accent2">
                    <a:lumMod val="50000"/>
                  </a:schemeClr>
                </a:solidFill>
              </a:rPr>
              <a:t>в</a:t>
            </a: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 тій чи іншій сфері</a:t>
            </a:r>
          </a:p>
          <a:p>
            <a:pPr algn="ctr"/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48073"/>
            <a:ext cx="4235150" cy="2761853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351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476672"/>
            <a:ext cx="489654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u="sng" dirty="0" smtClean="0">
                <a:solidFill>
                  <a:schemeClr val="accent2">
                    <a:lumMod val="50000"/>
                  </a:schemeClr>
                </a:solidFill>
              </a:rPr>
              <a:t>Збільшує  </a:t>
            </a:r>
            <a:r>
              <a:rPr lang="uk-UA" sz="3200" b="1" u="sng" dirty="0" smtClean="0">
                <a:solidFill>
                  <a:schemeClr val="accent2">
                    <a:lumMod val="50000"/>
                  </a:schemeClr>
                </a:solidFill>
              </a:rPr>
              <a:t>словниковий</a:t>
            </a:r>
          </a:p>
          <a:p>
            <a:pPr algn="ctr"/>
            <a:r>
              <a:rPr lang="uk-UA" sz="3200" b="1" u="sng" dirty="0">
                <a:solidFill>
                  <a:schemeClr val="accent2">
                    <a:lumMod val="50000"/>
                  </a:schemeClr>
                </a:solidFill>
              </a:rPr>
              <a:t>з</a:t>
            </a:r>
            <a:r>
              <a:rPr lang="uk-UA" sz="3200" b="1" u="sng" dirty="0" smtClean="0">
                <a:solidFill>
                  <a:schemeClr val="accent2">
                    <a:lumMod val="50000"/>
                  </a:schemeClr>
                </a:solidFill>
              </a:rPr>
              <a:t>апас.</a:t>
            </a:r>
          </a:p>
          <a:p>
            <a:pPr algn="ctr"/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Читаючи твори різних</a:t>
            </a:r>
          </a:p>
          <a:p>
            <a:pPr algn="ctr"/>
            <a:r>
              <a:rPr lang="uk-UA" sz="3200" b="1" dirty="0">
                <a:solidFill>
                  <a:schemeClr val="accent2">
                    <a:lumMod val="50000"/>
                  </a:schemeClr>
                </a:solidFill>
              </a:rPr>
              <a:t>ж</a:t>
            </a: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анрів, людина нерідко</a:t>
            </a:r>
          </a:p>
          <a:p>
            <a:pPr algn="ctr"/>
            <a:r>
              <a:rPr lang="uk-UA" sz="3200" b="1" dirty="0">
                <a:solidFill>
                  <a:schemeClr val="accent2">
                    <a:lumMod val="50000"/>
                  </a:schemeClr>
                </a:solidFill>
              </a:rPr>
              <a:t>с</a:t>
            </a: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тикається з незнайомими</a:t>
            </a:r>
          </a:p>
          <a:p>
            <a:pPr algn="ctr"/>
            <a:r>
              <a:rPr lang="uk-UA" sz="3200" b="1" dirty="0">
                <a:solidFill>
                  <a:schemeClr val="accent2">
                    <a:lumMod val="50000"/>
                  </a:schemeClr>
                </a:solidFill>
              </a:rPr>
              <a:t>с</a:t>
            </a: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ловами, значення яких</a:t>
            </a:r>
          </a:p>
          <a:p>
            <a:pPr algn="ctr"/>
            <a:r>
              <a:rPr lang="uk-UA" sz="3200" b="1" dirty="0">
                <a:solidFill>
                  <a:schemeClr val="accent2">
                    <a:lumMod val="50000"/>
                  </a:schemeClr>
                </a:solidFill>
              </a:rPr>
              <a:t>м</a:t>
            </a: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ожна дізнатися за</a:t>
            </a:r>
          </a:p>
          <a:p>
            <a:pPr algn="ctr"/>
            <a:r>
              <a:rPr lang="uk-UA" sz="3200" b="1" dirty="0">
                <a:solidFill>
                  <a:schemeClr val="accent2">
                    <a:lumMod val="50000"/>
                  </a:schemeClr>
                </a:solidFill>
              </a:rPr>
              <a:t>с</a:t>
            </a: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ловником, а потім</a:t>
            </a:r>
          </a:p>
          <a:p>
            <a:pPr algn="ctr"/>
            <a:r>
              <a:rPr lang="uk-UA" sz="3200" b="1" dirty="0">
                <a:solidFill>
                  <a:schemeClr val="accent2">
                    <a:lumMod val="50000"/>
                  </a:schemeClr>
                </a:solidFill>
              </a:rPr>
              <a:t>з</a:t>
            </a: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астосовувати їх у</a:t>
            </a:r>
          </a:p>
          <a:p>
            <a:pPr algn="ctr"/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спілкуванні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00808"/>
            <a:ext cx="3875539" cy="291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857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4601" y="548680"/>
            <a:ext cx="4678076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200" b="1" u="sng" dirty="0" smtClean="0">
                <a:solidFill>
                  <a:schemeClr val="accent2">
                    <a:lumMod val="50000"/>
                  </a:schemeClr>
                </a:solidFill>
              </a:rPr>
              <a:t>Змінює сон.</a:t>
            </a:r>
          </a:p>
          <a:p>
            <a:pPr algn="ctr"/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Систематичне</a:t>
            </a:r>
          </a:p>
          <a:p>
            <a:pPr algn="ctr"/>
            <a:r>
              <a:rPr lang="uk-UA" sz="3200" b="1" dirty="0">
                <a:solidFill>
                  <a:schemeClr val="accent2">
                    <a:lumMod val="50000"/>
                  </a:schemeClr>
                </a:solidFill>
              </a:rPr>
              <a:t>ч</a:t>
            </a: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итання перед сном</a:t>
            </a:r>
          </a:p>
          <a:p>
            <a:pPr algn="ctr"/>
            <a:r>
              <a:rPr lang="uk-UA" sz="3200" b="1" dirty="0">
                <a:solidFill>
                  <a:schemeClr val="accent2">
                    <a:lumMod val="50000"/>
                  </a:schemeClr>
                </a:solidFill>
              </a:rPr>
              <a:t>п</a:t>
            </a: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риємної літератури</a:t>
            </a:r>
          </a:p>
          <a:p>
            <a:pPr algn="ctr"/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здатне поліпшити сон. </a:t>
            </a:r>
          </a:p>
          <a:p>
            <a:pPr algn="ctr"/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Адже організм звикає до</a:t>
            </a:r>
          </a:p>
          <a:p>
            <a:pPr algn="ctr"/>
            <a:r>
              <a:rPr lang="uk-UA" sz="3200" b="1" dirty="0">
                <a:solidFill>
                  <a:schemeClr val="accent2">
                    <a:lumMod val="50000"/>
                  </a:schemeClr>
                </a:solidFill>
              </a:rPr>
              <a:t>т</a:t>
            </a: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акого режиму і</a:t>
            </a:r>
          </a:p>
          <a:p>
            <a:pPr algn="ctr"/>
            <a:r>
              <a:rPr lang="uk-UA" sz="3200" b="1" dirty="0">
                <a:solidFill>
                  <a:schemeClr val="accent2">
                    <a:lumMod val="50000"/>
                  </a:schemeClr>
                </a:solidFill>
              </a:rPr>
              <a:t>н</a:t>
            </a: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езабаром читання стає</a:t>
            </a:r>
          </a:p>
          <a:p>
            <a:pPr algn="ctr"/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сигналом</a:t>
            </a:r>
          </a:p>
          <a:p>
            <a:pPr algn="ctr"/>
            <a:r>
              <a:rPr lang="uk-UA" sz="3200" b="1" dirty="0">
                <a:solidFill>
                  <a:schemeClr val="accent2">
                    <a:lumMod val="50000"/>
                  </a:schemeClr>
                </a:solidFill>
              </a:rPr>
              <a:t>д</a:t>
            </a: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ля тіла – наближається</a:t>
            </a:r>
          </a:p>
          <a:p>
            <a:pPr algn="ctr"/>
            <a:r>
              <a:rPr lang="uk-UA" sz="3200" b="1" dirty="0">
                <a:solidFill>
                  <a:schemeClr val="accent2">
                    <a:lumMod val="50000"/>
                  </a:schemeClr>
                </a:solidFill>
              </a:rPr>
              <a:t>в</a:t>
            </a: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ідхід до сну. </a:t>
            </a:r>
          </a:p>
          <a:p>
            <a:pPr algn="ctr"/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677" y="1196752"/>
            <a:ext cx="3598962" cy="2117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021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260649"/>
            <a:ext cx="538175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u="sng" dirty="0" smtClean="0">
                <a:solidFill>
                  <a:schemeClr val="accent2">
                    <a:lumMod val="50000"/>
                  </a:schemeClr>
                </a:solidFill>
              </a:rPr>
              <a:t>Самовдосконалення.</a:t>
            </a:r>
          </a:p>
          <a:p>
            <a:pPr algn="ctr"/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Читання книг здатне</a:t>
            </a:r>
          </a:p>
          <a:p>
            <a:pPr algn="ctr"/>
            <a:r>
              <a:rPr lang="uk-UA" sz="3200" b="1" dirty="0">
                <a:solidFill>
                  <a:schemeClr val="accent2">
                    <a:lumMod val="50000"/>
                  </a:schemeClr>
                </a:solidFill>
              </a:rPr>
              <a:t>д</a:t>
            </a: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опомогти вам </a:t>
            </a:r>
          </a:p>
          <a:p>
            <a:pPr algn="ctr"/>
            <a:r>
              <a:rPr lang="uk-UA" sz="3200" b="1" dirty="0">
                <a:solidFill>
                  <a:schemeClr val="accent2">
                    <a:lumMod val="50000"/>
                  </a:schemeClr>
                </a:solidFill>
              </a:rPr>
              <a:t>р</a:t>
            </a: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озібратись в собі.</a:t>
            </a:r>
          </a:p>
          <a:p>
            <a:pPr algn="ctr"/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Уявляючи себе головним</a:t>
            </a:r>
          </a:p>
          <a:p>
            <a:pPr algn="ctr"/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героєм твору, і</a:t>
            </a:r>
          </a:p>
          <a:p>
            <a:pPr algn="ctr"/>
            <a:r>
              <a:rPr lang="uk-UA" sz="3200" b="1" dirty="0">
                <a:solidFill>
                  <a:schemeClr val="accent2">
                    <a:lumMod val="50000"/>
                  </a:schemeClr>
                </a:solidFill>
              </a:rPr>
              <a:t>п</a:t>
            </a: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оставити запитання:</a:t>
            </a:r>
          </a:p>
          <a:p>
            <a:pPr algn="ctr"/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«А що б я зробила на</a:t>
            </a:r>
          </a:p>
          <a:p>
            <a:pPr algn="ctr"/>
            <a:r>
              <a:rPr lang="uk-UA" sz="3200" b="1" dirty="0">
                <a:solidFill>
                  <a:schemeClr val="accent2">
                    <a:lumMod val="50000"/>
                  </a:schemeClr>
                </a:solidFill>
              </a:rPr>
              <a:t>м</a:t>
            </a: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ісці цього персонажу?» –</a:t>
            </a:r>
          </a:p>
          <a:p>
            <a:pPr algn="ctr"/>
            <a:r>
              <a:rPr lang="uk-UA" sz="3200" b="1" dirty="0">
                <a:solidFill>
                  <a:schemeClr val="accent2">
                    <a:lumMod val="50000"/>
                  </a:schemeClr>
                </a:solidFill>
              </a:rPr>
              <a:t>в</a:t>
            </a: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и можете отримати</a:t>
            </a:r>
          </a:p>
          <a:p>
            <a:pPr algn="ctr"/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підказку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980728"/>
            <a:ext cx="3096344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656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1124744"/>
            <a:ext cx="88569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Наскільки корисно читати книги ми з вами вже</a:t>
            </a:r>
          </a:p>
          <a:p>
            <a:pPr algn="ctr"/>
            <a:r>
              <a:rPr lang="uk-UA" sz="3200" b="1" dirty="0">
                <a:solidFill>
                  <a:schemeClr val="accent2">
                    <a:lumMod val="50000"/>
                  </a:schemeClr>
                </a:solidFill>
              </a:rPr>
              <a:t>д</a:t>
            </a: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ізнались. Якщо ви зацікавились, то гайда читати. Гарних вам книг, цікавих сюжетів.</a:t>
            </a:r>
          </a:p>
          <a:p>
            <a:pPr algn="ctr"/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Чекаємо у бібліотеці</a:t>
            </a: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uk-UA" sz="32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429000"/>
            <a:ext cx="7128792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00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278</Words>
  <Application>Microsoft Office PowerPoint</Application>
  <PresentationFormat>Экран (4:3)</PresentationFormat>
  <Paragraphs>68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17</cp:revision>
  <dcterms:created xsi:type="dcterms:W3CDTF">2024-09-27T07:09:36Z</dcterms:created>
  <dcterms:modified xsi:type="dcterms:W3CDTF">2024-10-01T08:04:01Z</dcterms:modified>
</cp:coreProperties>
</file>