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7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3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2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2F55-26C5-48C2-8EB4-1AE7249DD57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DD9E-1C70-4D82-A53D-9AE686E0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2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7" y="2420888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На допомогу  обраній професії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8" y="98072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Регіональний</a:t>
            </a:r>
            <a:r>
              <a:rPr lang="ru-RU" sz="2000" b="1" dirty="0" smtClean="0"/>
              <a:t> центр </a:t>
            </a:r>
            <a:r>
              <a:rPr lang="ru-RU" sz="2000" b="1" dirty="0" err="1" smtClean="0"/>
              <a:t>професійно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технічної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освіти</a:t>
            </a:r>
            <a:r>
              <a:rPr lang="ru-RU" sz="2000" b="1" dirty="0" smtClean="0"/>
              <a:t> № 1</a:t>
            </a:r>
          </a:p>
          <a:p>
            <a:pPr algn="ctr"/>
            <a:r>
              <a:rPr lang="ru-RU" sz="2000" b="1" dirty="0" smtClean="0"/>
              <a:t> м. </a:t>
            </a:r>
            <a:r>
              <a:rPr lang="ru-RU" sz="2000" b="1" dirty="0" err="1" smtClean="0"/>
              <a:t>Кременчука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437112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Підготували</a:t>
            </a:r>
            <a:r>
              <a:rPr lang="ru-RU" b="1" dirty="0" smtClean="0"/>
              <a:t>:</a:t>
            </a:r>
          </a:p>
          <a:p>
            <a:r>
              <a:rPr lang="ru-RU" b="1" dirty="0" err="1" smtClean="0"/>
              <a:t>Завідувач</a:t>
            </a:r>
            <a:r>
              <a:rPr lang="ru-RU" b="1" dirty="0" smtClean="0"/>
              <a:t>  </a:t>
            </a:r>
            <a:r>
              <a:rPr lang="ru-RU" b="1" dirty="0" err="1" smtClean="0"/>
              <a:t>бібліотеки</a:t>
            </a:r>
            <a:r>
              <a:rPr lang="ru-RU" b="1" dirty="0" smtClean="0"/>
              <a:t>  </a:t>
            </a:r>
            <a:r>
              <a:rPr lang="ru-RU" b="1" dirty="0" err="1" smtClean="0"/>
              <a:t>Світлана</a:t>
            </a:r>
            <a:r>
              <a:rPr lang="ru-RU" b="1" dirty="0" smtClean="0"/>
              <a:t> </a:t>
            </a:r>
            <a:r>
              <a:rPr lang="ru-RU" b="1" dirty="0" err="1" smtClean="0"/>
              <a:t>Безкровна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Бібліотекар</a:t>
            </a:r>
            <a:r>
              <a:rPr lang="ru-RU" b="1" dirty="0" smtClean="0"/>
              <a:t>  Олеся Микитенко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80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836712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Професія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кухар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– одна з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найважливіших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людському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суспільстві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. Вона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необхідна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повсякденному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житті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. Одна з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найдавніших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вічно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сучасна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професія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Добрий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кухар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цінується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всі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часи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і у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всіх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народів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. Про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кухарів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мистецтво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складають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прислів’я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приказки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розповідають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легенди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Сучасний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кухар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одночасно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професіонал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художник,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дієтолог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психолог і,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чарівник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542341">
            <a:off x="782535" y="1586592"/>
            <a:ext cx="675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БІБЛІОТЕКА РЕКОМЕНДУЄ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61024"/>
            <a:ext cx="4788533" cy="30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0"/>
            <a:ext cx="9144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9702" r="20420" b="8888"/>
          <a:stretch/>
        </p:blipFill>
        <p:spPr bwMode="auto">
          <a:xfrm>
            <a:off x="1187624" y="548680"/>
            <a:ext cx="187220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1800225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1872208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82" y="3429001"/>
            <a:ext cx="1847850" cy="2512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44" y="3489204"/>
            <a:ext cx="1885950" cy="2452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35892"/>
            <a:ext cx="1849264" cy="2405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23027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62641"/>
            <a:ext cx="2302717" cy="28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64" y="382017"/>
            <a:ext cx="21574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64" y="3591273"/>
            <a:ext cx="2157413" cy="28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9725"/>
            <a:ext cx="2160240" cy="2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79" y="358644"/>
            <a:ext cx="2219945" cy="28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19725"/>
            <a:ext cx="2016224" cy="2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59" y="358644"/>
            <a:ext cx="23050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47" y="3424362"/>
            <a:ext cx="207770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2024-10-23T08:41:44Z</dcterms:created>
  <dcterms:modified xsi:type="dcterms:W3CDTF">2024-10-24T06:43:08Z</dcterms:modified>
</cp:coreProperties>
</file>