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56" r:id="rId5"/>
    <p:sldId id="265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F76F-0752-4256-A960-A99D9A2534E5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9B94-9E00-4D5A-97A1-E6F8F15BC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621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F76F-0752-4256-A960-A99D9A2534E5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9B94-9E00-4D5A-97A1-E6F8F15BC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16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F76F-0752-4256-A960-A99D9A2534E5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9B94-9E00-4D5A-97A1-E6F8F15BC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97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F76F-0752-4256-A960-A99D9A2534E5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9B94-9E00-4D5A-97A1-E6F8F15BC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18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F76F-0752-4256-A960-A99D9A2534E5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9B94-9E00-4D5A-97A1-E6F8F15BC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272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F76F-0752-4256-A960-A99D9A2534E5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9B94-9E00-4D5A-97A1-E6F8F15BC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408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F76F-0752-4256-A960-A99D9A2534E5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9B94-9E00-4D5A-97A1-E6F8F15BC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535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F76F-0752-4256-A960-A99D9A2534E5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9B94-9E00-4D5A-97A1-E6F8F15BC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91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F76F-0752-4256-A960-A99D9A2534E5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9B94-9E00-4D5A-97A1-E6F8F15BC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441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F76F-0752-4256-A960-A99D9A2534E5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9B94-9E00-4D5A-97A1-E6F8F15BC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728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F76F-0752-4256-A960-A99D9A2534E5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9B94-9E00-4D5A-97A1-E6F8F15BC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063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BF76F-0752-4256-A960-A99D9A2534E5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F9B94-9E00-4D5A-97A1-E6F8F15BC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363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709735590_oir-mobi-cf06-p-fon-dlya-prezentatsii-kniga-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1412776"/>
            <a:ext cx="59766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ВСЕУКРАЇНСЬКИЙ ДЕНЬ </a:t>
            </a:r>
          </a:p>
          <a:p>
            <a:pPr algn="ctr"/>
            <a:r>
              <a:rPr lang="uk-UA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БІБЛІОТЕК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88641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/>
              <a:t>Регіональний</a:t>
            </a:r>
            <a:r>
              <a:rPr lang="ru-RU" b="1" dirty="0"/>
              <a:t> центр </a:t>
            </a:r>
            <a:r>
              <a:rPr lang="ru-RU" b="1" dirty="0" err="1"/>
              <a:t>професійно</a:t>
            </a:r>
            <a:r>
              <a:rPr lang="ru-RU" b="1" dirty="0"/>
              <a:t> – </a:t>
            </a:r>
            <a:r>
              <a:rPr lang="ru-RU" b="1" dirty="0" err="1"/>
              <a:t>технічної</a:t>
            </a:r>
            <a:r>
              <a:rPr lang="ru-RU" b="1" dirty="0"/>
              <a:t> </a:t>
            </a:r>
            <a:r>
              <a:rPr lang="ru-RU" b="1" dirty="0" err="1"/>
              <a:t>освіти</a:t>
            </a:r>
            <a:r>
              <a:rPr lang="ru-RU" b="1" dirty="0"/>
              <a:t> </a:t>
            </a:r>
            <a:r>
              <a:rPr lang="ru-RU" b="1" dirty="0" smtClean="0"/>
              <a:t>№1 </a:t>
            </a:r>
          </a:p>
          <a:p>
            <a:pPr algn="ctr"/>
            <a:r>
              <a:rPr lang="ru-RU" b="1" dirty="0" smtClean="0"/>
              <a:t>м</a:t>
            </a:r>
            <a:r>
              <a:rPr lang="ru-RU" b="1" dirty="0"/>
              <a:t>. </a:t>
            </a:r>
            <a:r>
              <a:rPr lang="ru-RU" b="1" dirty="0" err="1"/>
              <a:t>Кременчука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2113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320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sz="4400" b="1" i="1" dirty="0">
                <a:solidFill>
                  <a:srgbClr val="002060"/>
                </a:solidFill>
              </a:rPr>
              <a:t>Книги – </a:t>
            </a:r>
            <a:r>
              <a:rPr lang="ru-RU" sz="4400" b="1" i="1" dirty="0" err="1">
                <a:solidFill>
                  <a:srgbClr val="002060"/>
                </a:solidFill>
              </a:rPr>
              <a:t>кораблі</a:t>
            </a:r>
            <a:r>
              <a:rPr lang="ru-RU" sz="4400" b="1" i="1" dirty="0">
                <a:solidFill>
                  <a:srgbClr val="002060"/>
                </a:solidFill>
              </a:rPr>
              <a:t> думки, </a:t>
            </a:r>
            <a:r>
              <a:rPr lang="ru-RU" sz="4400" b="1" i="1" dirty="0" err="1">
                <a:solidFill>
                  <a:srgbClr val="002060"/>
                </a:solidFill>
              </a:rPr>
              <a:t>які</a:t>
            </a:r>
            <a:r>
              <a:rPr lang="ru-RU" sz="4400" b="1" i="1" dirty="0">
                <a:solidFill>
                  <a:srgbClr val="002060"/>
                </a:solidFill>
              </a:rPr>
              <a:t> </a:t>
            </a:r>
            <a:r>
              <a:rPr lang="ru-RU" sz="4400" b="1" i="1" dirty="0" err="1">
                <a:solidFill>
                  <a:srgbClr val="002060"/>
                </a:solidFill>
              </a:rPr>
              <a:t>плавають</a:t>
            </a:r>
            <a:r>
              <a:rPr lang="ru-RU" sz="4400" b="1" i="1" dirty="0">
                <a:solidFill>
                  <a:srgbClr val="002060"/>
                </a:solidFill>
              </a:rPr>
              <a:t> </a:t>
            </a:r>
            <a:r>
              <a:rPr lang="ru-RU" sz="4400" b="1" i="1" dirty="0" err="1">
                <a:solidFill>
                  <a:srgbClr val="002060"/>
                </a:solidFill>
              </a:rPr>
              <a:t>хвилями</a:t>
            </a:r>
            <a:r>
              <a:rPr lang="ru-RU" sz="4400" b="1" i="1" dirty="0">
                <a:solidFill>
                  <a:srgbClr val="002060"/>
                </a:solidFill>
              </a:rPr>
              <a:t> часу і </a:t>
            </a:r>
            <a:r>
              <a:rPr lang="ru-RU" sz="4400" b="1" i="1" dirty="0" err="1">
                <a:solidFill>
                  <a:srgbClr val="002060"/>
                </a:solidFill>
              </a:rPr>
              <a:t>несуть</a:t>
            </a:r>
            <a:r>
              <a:rPr lang="ru-RU" sz="4400" b="1" i="1" dirty="0">
                <a:solidFill>
                  <a:srgbClr val="002060"/>
                </a:solidFill>
              </a:rPr>
              <a:t> </a:t>
            </a:r>
            <a:r>
              <a:rPr lang="ru-RU" sz="4400" b="1" i="1" dirty="0" err="1">
                <a:solidFill>
                  <a:srgbClr val="002060"/>
                </a:solidFill>
              </a:rPr>
              <a:t>свій</a:t>
            </a:r>
            <a:r>
              <a:rPr lang="ru-RU" sz="4400" b="1" i="1" dirty="0">
                <a:solidFill>
                  <a:srgbClr val="002060"/>
                </a:solidFill>
              </a:rPr>
              <a:t> </a:t>
            </a:r>
            <a:r>
              <a:rPr lang="ru-RU" sz="4400" b="1" i="1" dirty="0" err="1">
                <a:solidFill>
                  <a:srgbClr val="002060"/>
                </a:solidFill>
              </a:rPr>
              <a:t>дорогоцінний</a:t>
            </a:r>
            <a:r>
              <a:rPr lang="ru-RU" sz="4400" b="1" i="1" dirty="0">
                <a:solidFill>
                  <a:srgbClr val="002060"/>
                </a:solidFill>
              </a:rPr>
              <a:t> </a:t>
            </a:r>
            <a:r>
              <a:rPr lang="ru-RU" sz="4400" b="1" i="1" dirty="0" err="1">
                <a:solidFill>
                  <a:srgbClr val="002060"/>
                </a:solidFill>
              </a:rPr>
              <a:t>вантаж</a:t>
            </a:r>
            <a:r>
              <a:rPr lang="ru-RU" sz="4400" b="1" i="1" dirty="0">
                <a:solidFill>
                  <a:srgbClr val="002060"/>
                </a:solidFill>
              </a:rPr>
              <a:t> </a:t>
            </a:r>
            <a:r>
              <a:rPr lang="ru-RU" sz="4400" b="1" i="1" dirty="0" err="1">
                <a:solidFill>
                  <a:srgbClr val="002060"/>
                </a:solidFill>
              </a:rPr>
              <a:t>від</a:t>
            </a:r>
            <a:r>
              <a:rPr lang="ru-RU" sz="4400" b="1" i="1" dirty="0">
                <a:solidFill>
                  <a:srgbClr val="002060"/>
                </a:solidFill>
              </a:rPr>
              <a:t> </a:t>
            </a:r>
            <a:r>
              <a:rPr lang="ru-RU" sz="4400" b="1" i="1" dirty="0" err="1">
                <a:solidFill>
                  <a:srgbClr val="002060"/>
                </a:solidFill>
              </a:rPr>
              <a:t>покоління</a:t>
            </a:r>
            <a:r>
              <a:rPr lang="ru-RU" sz="4400" b="1" i="1" dirty="0">
                <a:solidFill>
                  <a:srgbClr val="002060"/>
                </a:solidFill>
              </a:rPr>
              <a:t> до </a:t>
            </a:r>
            <a:r>
              <a:rPr lang="ru-RU" sz="4400" b="1" i="1" dirty="0" err="1">
                <a:solidFill>
                  <a:srgbClr val="002060"/>
                </a:solidFill>
              </a:rPr>
              <a:t>покоління</a:t>
            </a:r>
            <a:r>
              <a:rPr lang="ru-RU" sz="4400" b="1" i="1" dirty="0" smtClean="0">
                <a:solidFill>
                  <a:srgbClr val="002060"/>
                </a:solidFill>
              </a:rPr>
              <a:t>.</a:t>
            </a:r>
            <a:endParaRPr lang="ru-RU" sz="4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4400" b="1" i="1" dirty="0" smtClean="0">
                <a:solidFill>
                  <a:srgbClr val="002060"/>
                </a:solidFill>
              </a:rPr>
              <a:t>                                Бекон </a:t>
            </a:r>
            <a:r>
              <a:rPr lang="ru-RU" sz="4400" b="1" i="1" dirty="0">
                <a:solidFill>
                  <a:srgbClr val="002060"/>
                </a:solidFill>
              </a:rPr>
              <a:t>Ф.</a:t>
            </a:r>
          </a:p>
        </p:txBody>
      </p:sp>
    </p:spTree>
    <p:extLst>
      <p:ext uri="{BB962C8B-B14F-4D97-AF65-F5344CB8AC3E}">
        <p14:creationId xmlns:p14="http://schemas.microsoft.com/office/powerpoint/2010/main" val="150445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844824"/>
            <a:ext cx="6192688" cy="26642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30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вересня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— </a:t>
            </a:r>
            <a:r>
              <a:rPr lang="ru-RU" sz="2800" b="1" dirty="0" err="1">
                <a:solidFill>
                  <a:srgbClr val="002060"/>
                </a:solidFill>
              </a:rPr>
              <a:t>найчитальніший</a:t>
            </a:r>
            <a:r>
              <a:rPr lang="ru-RU" sz="2800" b="1" dirty="0">
                <a:solidFill>
                  <a:srgbClr val="002060"/>
                </a:solidFill>
              </a:rPr>
              <a:t> день року, </a:t>
            </a:r>
            <a:r>
              <a:rPr lang="ru-RU" sz="2800" b="1" dirty="0" err="1">
                <a:solidFill>
                  <a:srgbClr val="002060"/>
                </a:solidFill>
              </a:rPr>
              <a:t>адже</a:t>
            </a:r>
            <a:r>
              <a:rPr lang="ru-RU" sz="2800" b="1" dirty="0">
                <a:solidFill>
                  <a:srgbClr val="002060"/>
                </a:solidFill>
              </a:rPr>
              <a:t> у 1998 </a:t>
            </a:r>
            <a:r>
              <a:rPr lang="ru-RU" sz="2800" b="1" dirty="0" err="1">
                <a:solidFill>
                  <a:srgbClr val="002060"/>
                </a:solidFill>
              </a:rPr>
              <a:t>році</a:t>
            </a:r>
            <a:r>
              <a:rPr lang="ru-RU" sz="2800" b="1" dirty="0">
                <a:solidFill>
                  <a:srgbClr val="002060"/>
                </a:solidFill>
              </a:rPr>
              <a:t> Президент </a:t>
            </a:r>
            <a:r>
              <a:rPr lang="ru-RU" sz="2800" b="1" dirty="0" err="1">
                <a:solidFill>
                  <a:srgbClr val="002060"/>
                </a:solidFill>
              </a:rPr>
              <a:t>України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підписав</a:t>
            </a:r>
            <a:r>
              <a:rPr lang="ru-RU" sz="2800" b="1" dirty="0">
                <a:solidFill>
                  <a:srgbClr val="002060"/>
                </a:solidFill>
              </a:rPr>
              <a:t> Указ, </a:t>
            </a:r>
            <a:r>
              <a:rPr lang="ru-RU" sz="2800" b="1" dirty="0" err="1">
                <a:solidFill>
                  <a:srgbClr val="002060"/>
                </a:solidFill>
              </a:rPr>
              <a:t>яким</a:t>
            </a:r>
            <a:r>
              <a:rPr lang="ru-RU" sz="2800" b="1" dirty="0">
                <a:solidFill>
                  <a:srgbClr val="002060"/>
                </a:solidFill>
              </a:rPr>
              <a:t> затвердив </a:t>
            </a:r>
            <a:r>
              <a:rPr lang="ru-RU" sz="2800" b="1" dirty="0" err="1">
                <a:solidFill>
                  <a:srgbClr val="002060"/>
                </a:solidFill>
              </a:rPr>
              <a:t>Всеукраїнський</a:t>
            </a:r>
            <a:r>
              <a:rPr lang="ru-RU" sz="2800" b="1" dirty="0">
                <a:solidFill>
                  <a:srgbClr val="002060"/>
                </a:solidFill>
              </a:rPr>
              <a:t> день </a:t>
            </a:r>
            <a:r>
              <a:rPr lang="ru-RU" sz="2800" b="1" dirty="0" err="1">
                <a:solidFill>
                  <a:srgbClr val="002060"/>
                </a:solidFill>
              </a:rPr>
              <a:t>бібліотек</a:t>
            </a:r>
            <a:r>
              <a:rPr lang="ru-RU" sz="28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375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412776"/>
            <a:ext cx="6624736" cy="422602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БІБЛІОТЕКА у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перекладі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грецької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biblion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»-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книга, «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theke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»-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сховище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культурно-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освітній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заклад,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здійснює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збирання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друкованих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рукописних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проводить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їхнє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опрацювання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відображення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каталогах,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організовує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відповідне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їхнє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зберігання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збереження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ними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читачів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77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540060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2756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104</Words>
  <Application>Microsoft Office PowerPoint</Application>
  <PresentationFormat>Экран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19</cp:revision>
  <dcterms:created xsi:type="dcterms:W3CDTF">2023-09-28T07:46:34Z</dcterms:created>
  <dcterms:modified xsi:type="dcterms:W3CDTF">2024-09-26T09:37:44Z</dcterms:modified>
</cp:coreProperties>
</file>