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56" r:id="rId4"/>
    <p:sldId id="260" r:id="rId5"/>
    <p:sldId id="261" r:id="rId6"/>
    <p:sldId id="262" r:id="rId7"/>
    <p:sldId id="263" r:id="rId8"/>
    <p:sldId id="264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0" autoAdjust="0"/>
    <p:restoredTop sz="95719" autoAdjust="0"/>
  </p:normalViewPr>
  <p:slideViewPr>
    <p:cSldViewPr>
      <p:cViewPr varScale="1">
        <p:scale>
          <a:sx n="82" d="100"/>
          <a:sy n="82" d="100"/>
        </p:scale>
        <p:origin x="-9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0022-CB48-4D13-91D1-64012CD31A8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DEA1-E158-4E06-8800-D2114591C75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0022-CB48-4D13-91D1-64012CD31A8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DEA1-E158-4E06-8800-D2114591C7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0022-CB48-4D13-91D1-64012CD31A8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DEA1-E158-4E06-8800-D2114591C7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0022-CB48-4D13-91D1-64012CD31A8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DEA1-E158-4E06-8800-D2114591C7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0022-CB48-4D13-91D1-64012CD31A8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DEA1-E158-4E06-8800-D2114591C7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0022-CB48-4D13-91D1-64012CD31A8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DEA1-E158-4E06-8800-D2114591C7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0022-CB48-4D13-91D1-64012CD31A8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DEA1-E158-4E06-8800-D2114591C75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0022-CB48-4D13-91D1-64012CD31A8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DEA1-E158-4E06-8800-D2114591C7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0022-CB48-4D13-91D1-64012CD31A8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DEA1-E158-4E06-8800-D2114591C7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0022-CB48-4D13-91D1-64012CD31A8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DEA1-E158-4E06-8800-D2114591C7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0022-CB48-4D13-91D1-64012CD31A8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DEA1-E158-4E06-8800-D2114591C75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250022-CB48-4D13-91D1-64012CD31A8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78DEA1-E158-4E06-8800-D2114591C7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6583057-2C79-4FDB-BECA-62B2DF450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02" y="161206"/>
            <a:ext cx="9169202" cy="5314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E7A36CD-C915-4BF6-AFC5-CF676AF89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091" y="6093296"/>
            <a:ext cx="4556269" cy="692696"/>
          </a:xfrm>
          <a:prstGeom prst="rect">
            <a:avLst/>
          </a:prstGeom>
        </p:spPr>
      </p:pic>
      <p:pic>
        <p:nvPicPr>
          <p:cNvPr id="2" name="Picture 2" descr="C:\Users\1\Desktop\MIZhNARODNYI-DEN-TOLERANTNOST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r="14720"/>
          <a:stretch/>
        </p:blipFill>
        <p:spPr bwMode="auto">
          <a:xfrm>
            <a:off x="251521" y="836712"/>
            <a:ext cx="864096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99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49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52320" y="6237312"/>
            <a:ext cx="1691680" cy="5133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7432"/>
            <a:ext cx="8424936" cy="615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1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28178"/>
            <a:ext cx="88569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листопада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незвичайне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важливе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людства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свято —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Міжнародний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день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толерантності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16 листопада 1995 року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ЮНЕСКО затвердила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офіційний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текст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Декларації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толерантності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», тому  члени ООН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вирішили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заснувати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свято.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жаль,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останнє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десятиліття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принесло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людству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зла,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агресії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нетерпимості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відношенню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релігій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рас,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держав.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нагадує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всім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нам про те,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насильство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тероризм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етнічне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релігійне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переслідування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явища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не повинно бути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21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столітті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Широкомасштабний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геноцид повинен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змусити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кожну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замислитись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особистими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вчинками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толерантність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проявляти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держав 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націй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а        й 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близькими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людьми.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91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" t="2107" r="3126" b="19291"/>
          <a:stretch/>
        </p:blipFill>
        <p:spPr bwMode="auto">
          <a:xfrm>
            <a:off x="323528" y="260648"/>
            <a:ext cx="849694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7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1\Desktop\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8548"/>
            <a:ext cx="8280920" cy="613478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191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1\Desktop\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604867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65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1\Desktop\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848872" cy="597666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253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1\Desktop\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612068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581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404664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Толерантність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людьми та з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ідеями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600" b="1" dirty="0" smtClean="0"/>
          </a:p>
          <a:p>
            <a:pPr algn="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Кофі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Аннан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8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204</TotalTime>
  <Words>154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15</cp:revision>
  <dcterms:created xsi:type="dcterms:W3CDTF">2024-11-04T11:07:25Z</dcterms:created>
  <dcterms:modified xsi:type="dcterms:W3CDTF">2024-11-06T10:21:15Z</dcterms:modified>
</cp:coreProperties>
</file>