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0" r:id="rId7"/>
    <p:sldId id="261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3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2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6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9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1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2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6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0EE76-230A-4DB5-8409-4A56F36D8A2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FB6E-C4C3-4EB1-B01D-6ABF05C12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7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3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Свято </a:t>
            </a:r>
            <a:r>
              <a:rPr lang="ru-RU" sz="2800" b="1" dirty="0" err="1">
                <a:solidFill>
                  <a:srgbClr val="002060"/>
                </a:solidFill>
              </a:rPr>
              <a:t>було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започатковано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постановою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Верховної</a:t>
            </a:r>
            <a:r>
              <a:rPr lang="ru-RU" sz="2800" b="1" dirty="0">
                <a:solidFill>
                  <a:srgbClr val="002060"/>
                </a:solidFill>
              </a:rPr>
              <a:t> Ради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</a:rPr>
              <a:t> у 1993 </a:t>
            </a:r>
            <a:r>
              <a:rPr lang="ru-RU" sz="2800" b="1" dirty="0" err="1">
                <a:solidFill>
                  <a:srgbClr val="002060"/>
                </a:solidFill>
              </a:rPr>
              <a:t>році</a:t>
            </a:r>
            <a:r>
              <a:rPr lang="ru-RU" sz="2800" b="1" dirty="0">
                <a:solidFill>
                  <a:srgbClr val="002060"/>
                </a:solidFill>
              </a:rPr>
              <a:t>. Дата </a:t>
            </a:r>
            <a:r>
              <a:rPr lang="ru-RU" sz="2800" b="1" dirty="0" err="1">
                <a:solidFill>
                  <a:srgbClr val="002060"/>
                </a:solidFill>
              </a:rPr>
              <a:t>святкування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була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обрана</a:t>
            </a:r>
            <a:r>
              <a:rPr lang="ru-RU" sz="2800" b="1" dirty="0">
                <a:solidFill>
                  <a:srgbClr val="002060"/>
                </a:solidFill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</a:rPr>
              <a:t>випадково</a:t>
            </a:r>
            <a:r>
              <a:rPr lang="ru-RU" sz="2800" b="1" dirty="0">
                <a:solidFill>
                  <a:srgbClr val="002060"/>
                </a:solidFill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</a:rPr>
              <a:t>саме</a:t>
            </a:r>
            <a:r>
              <a:rPr lang="ru-RU" sz="2800" b="1" dirty="0">
                <a:solidFill>
                  <a:srgbClr val="002060"/>
                </a:solidFill>
              </a:rPr>
              <a:t> 6 </a:t>
            </a:r>
            <a:r>
              <a:rPr lang="ru-RU" sz="2800" b="1" dirty="0" err="1">
                <a:solidFill>
                  <a:srgbClr val="002060"/>
                </a:solidFill>
              </a:rPr>
              <a:t>грудня</a:t>
            </a:r>
            <a:r>
              <a:rPr lang="ru-RU" sz="2800" b="1" dirty="0">
                <a:solidFill>
                  <a:srgbClr val="002060"/>
                </a:solidFill>
              </a:rPr>
              <a:t> 1991 року </a:t>
            </a:r>
            <a:r>
              <a:rPr lang="ru-RU" sz="2800" b="1" dirty="0" err="1">
                <a:solidFill>
                  <a:srgbClr val="002060"/>
                </a:solidFill>
              </a:rPr>
              <a:t>було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ухвалено</a:t>
            </a:r>
            <a:r>
              <a:rPr lang="ru-RU" sz="2800" b="1" dirty="0">
                <a:solidFill>
                  <a:srgbClr val="002060"/>
                </a:solidFill>
              </a:rPr>
              <a:t> закон «Про </a:t>
            </a:r>
            <a:r>
              <a:rPr lang="ru-RU" sz="2800" b="1" dirty="0" err="1">
                <a:solidFill>
                  <a:srgbClr val="002060"/>
                </a:solidFill>
              </a:rPr>
              <a:t>Збройні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За </a:t>
            </a:r>
            <a:r>
              <a:rPr lang="ru-RU" sz="2800" b="1" dirty="0" err="1">
                <a:solidFill>
                  <a:srgbClr val="002060"/>
                </a:solidFill>
              </a:rPr>
              <a:t>Конституцією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армія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відповідає</a:t>
            </a:r>
            <a:r>
              <a:rPr lang="ru-RU" sz="2800" b="1" dirty="0">
                <a:solidFill>
                  <a:srgbClr val="002060"/>
                </a:solidFill>
              </a:rPr>
              <a:t> за оборону </a:t>
            </a:r>
            <a:r>
              <a:rPr lang="ru-RU" sz="2800" b="1" dirty="0" err="1">
                <a:solidFill>
                  <a:srgbClr val="002060"/>
                </a:solidFill>
              </a:rPr>
              <a:t>країни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захист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її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територіальної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цілісності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суверенітету</a:t>
            </a:r>
            <a:r>
              <a:rPr lang="ru-RU" sz="2800" b="1" dirty="0">
                <a:solidFill>
                  <a:srgbClr val="002060"/>
                </a:solidFill>
              </a:rPr>
              <a:t> й </a:t>
            </a:r>
            <a:r>
              <a:rPr lang="ru-RU" sz="2800" b="1" dirty="0" err="1">
                <a:solidFill>
                  <a:srgbClr val="002060"/>
                </a:solidFill>
              </a:rPr>
              <a:t>недоторканності</a:t>
            </a:r>
            <a:r>
              <a:rPr lang="ru-RU" sz="2800" b="1" dirty="0">
                <a:solidFill>
                  <a:srgbClr val="002060"/>
                </a:solidFill>
              </a:rPr>
              <a:t>. В ЗСУ </a:t>
            </a:r>
            <a:r>
              <a:rPr lang="ru-RU" sz="2800" b="1" dirty="0" err="1">
                <a:solidFill>
                  <a:srgbClr val="002060"/>
                </a:solidFill>
              </a:rPr>
              <a:t>виділяють</a:t>
            </a:r>
            <a:r>
              <a:rPr lang="ru-RU" sz="2800" b="1" dirty="0">
                <a:solidFill>
                  <a:srgbClr val="002060"/>
                </a:solidFill>
              </a:rPr>
              <a:t> три </a:t>
            </a:r>
            <a:r>
              <a:rPr lang="ru-RU" sz="2800" b="1" dirty="0" err="1">
                <a:solidFill>
                  <a:srgbClr val="002060"/>
                </a:solidFill>
              </a:rPr>
              <a:t>основні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види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  <a:r>
              <a:rPr lang="ru-RU" sz="2800" b="1" dirty="0" err="1">
                <a:solidFill>
                  <a:srgbClr val="002060"/>
                </a:solidFill>
              </a:rPr>
              <a:t>Сухопутні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війська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Повітряні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Військово-морські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Також</a:t>
            </a:r>
            <a:r>
              <a:rPr lang="ru-RU" sz="2800" b="1" dirty="0">
                <a:solidFill>
                  <a:srgbClr val="002060"/>
                </a:solidFill>
              </a:rPr>
              <a:t> є </a:t>
            </a:r>
            <a:r>
              <a:rPr lang="ru-RU" sz="2800" b="1" dirty="0" err="1">
                <a:solidFill>
                  <a:srgbClr val="002060"/>
                </a:solidFill>
              </a:rPr>
              <a:t>окремі</a:t>
            </a:r>
            <a:r>
              <a:rPr lang="ru-RU" sz="2800" b="1" dirty="0">
                <a:solidFill>
                  <a:srgbClr val="002060"/>
                </a:solidFill>
              </a:rPr>
              <a:t> роди </a:t>
            </a:r>
            <a:r>
              <a:rPr lang="ru-RU" sz="2800" b="1" dirty="0" err="1">
                <a:solidFill>
                  <a:srgbClr val="002060"/>
                </a:solidFill>
              </a:rPr>
              <a:t>військ</a:t>
            </a:r>
            <a:r>
              <a:rPr lang="ru-RU" sz="2800" b="1" dirty="0">
                <a:solidFill>
                  <a:srgbClr val="002060"/>
                </a:solidFill>
              </a:rPr>
              <a:t> ЗСУ: </a:t>
            </a:r>
            <a:r>
              <a:rPr lang="ru-RU" sz="2800" b="1" dirty="0" err="1">
                <a:solidFill>
                  <a:srgbClr val="002060"/>
                </a:solidFill>
              </a:rPr>
              <a:t>Десантно-штурмові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Війська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зв'язку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кібербезпеки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спецоперацій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територіальної</a:t>
            </a:r>
            <a:r>
              <a:rPr lang="ru-RU" sz="2800" b="1" dirty="0">
                <a:solidFill>
                  <a:srgbClr val="002060"/>
                </a:solidFill>
              </a:rPr>
              <a:t> оборони, </a:t>
            </a:r>
            <a:r>
              <a:rPr lang="ru-RU" sz="2800" b="1" dirty="0" err="1">
                <a:solidFill>
                  <a:srgbClr val="002060"/>
                </a:solidFill>
              </a:rPr>
              <a:t>Медичні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підтримки</a:t>
            </a:r>
            <a:r>
              <a:rPr lang="ru-RU" sz="2800" b="1" dirty="0">
                <a:solidFill>
                  <a:srgbClr val="002060"/>
                </a:solidFill>
              </a:rPr>
              <a:t> й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логістики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533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002060"/>
                </a:solidFill>
              </a:rPr>
              <a:t>Наймолодший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рід</a:t>
            </a:r>
            <a:r>
              <a:rPr lang="ru-RU" sz="2800" b="1" dirty="0">
                <a:solidFill>
                  <a:srgbClr val="002060"/>
                </a:solidFill>
              </a:rPr>
              <a:t> сил </a:t>
            </a:r>
            <a:r>
              <a:rPr lang="ru-RU" sz="2800" b="1" dirty="0" err="1">
                <a:solidFill>
                  <a:srgbClr val="002060"/>
                </a:solidFill>
              </a:rPr>
              <a:t>сучасних</a:t>
            </a:r>
            <a:r>
              <a:rPr lang="ru-RU" sz="2800" b="1" dirty="0">
                <a:solidFill>
                  <a:srgbClr val="002060"/>
                </a:solidFill>
              </a:rPr>
              <a:t> ЗСУ –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територіальної</a:t>
            </a:r>
            <a:r>
              <a:rPr lang="ru-RU" sz="2800" b="1" dirty="0">
                <a:solidFill>
                  <a:srgbClr val="002060"/>
                </a:solidFill>
              </a:rPr>
              <a:t> оборони. Точкою </a:t>
            </a:r>
            <a:r>
              <a:rPr lang="ru-RU" sz="2800" b="1" dirty="0" err="1">
                <a:solidFill>
                  <a:srgbClr val="002060"/>
                </a:solidFill>
              </a:rPr>
              <a:t>відліку</a:t>
            </a:r>
            <a:r>
              <a:rPr lang="ru-RU" sz="2800" b="1" dirty="0">
                <a:solidFill>
                  <a:srgbClr val="002060"/>
                </a:solidFill>
              </a:rPr>
              <a:t> для них, </a:t>
            </a:r>
            <a:r>
              <a:rPr lang="ru-RU" sz="2800" b="1" dirty="0" err="1">
                <a:solidFill>
                  <a:srgbClr val="002060"/>
                </a:solidFill>
              </a:rPr>
              <a:t>відповідно</a:t>
            </a:r>
            <a:r>
              <a:rPr lang="ru-RU" sz="2800" b="1" dirty="0">
                <a:solidFill>
                  <a:srgbClr val="002060"/>
                </a:solidFill>
              </a:rPr>
              <a:t> до закону «Про </a:t>
            </a:r>
            <a:r>
              <a:rPr lang="ru-RU" sz="2800" b="1" dirty="0" err="1">
                <a:solidFill>
                  <a:srgbClr val="002060"/>
                </a:solidFill>
              </a:rPr>
              <a:t>основи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національного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спротиву</a:t>
            </a:r>
            <a:r>
              <a:rPr lang="ru-RU" sz="2800" b="1" dirty="0">
                <a:solidFill>
                  <a:srgbClr val="002060"/>
                </a:solidFill>
              </a:rPr>
              <a:t>», стало 1 </a:t>
            </a:r>
            <a:r>
              <a:rPr lang="ru-RU" sz="2800" b="1" dirty="0" err="1">
                <a:solidFill>
                  <a:srgbClr val="002060"/>
                </a:solidFill>
              </a:rPr>
              <a:t>січня</a:t>
            </a:r>
            <a:r>
              <a:rPr lang="ru-RU" sz="2800" b="1" dirty="0">
                <a:solidFill>
                  <a:srgbClr val="002060"/>
                </a:solidFill>
              </a:rPr>
              <a:t> 2022 року. </a:t>
            </a:r>
            <a:r>
              <a:rPr lang="ru-RU" sz="2800" b="1" dirty="0" err="1">
                <a:solidFill>
                  <a:srgbClr val="002060"/>
                </a:solidFill>
              </a:rPr>
              <a:t>Передбачалось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мирний</a:t>
            </a:r>
            <a:r>
              <a:rPr lang="ru-RU" sz="2800" b="1" dirty="0">
                <a:solidFill>
                  <a:srgbClr val="002060"/>
                </a:solidFill>
              </a:rPr>
              <a:t> час у </a:t>
            </a:r>
            <a:r>
              <a:rPr lang="ru-RU" sz="2800" b="1" dirty="0" err="1">
                <a:solidFill>
                  <a:srgbClr val="002060"/>
                </a:solidFill>
              </a:rPr>
              <a:t>ТрО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служитимуть</a:t>
            </a:r>
            <a:r>
              <a:rPr lang="ru-RU" sz="2800" b="1" dirty="0">
                <a:solidFill>
                  <a:srgbClr val="002060"/>
                </a:solidFill>
              </a:rPr>
              <a:t> 10 </a:t>
            </a:r>
            <a:r>
              <a:rPr lang="ru-RU" sz="2800" b="1" dirty="0" err="1">
                <a:solidFill>
                  <a:srgbClr val="002060"/>
                </a:solidFill>
              </a:rPr>
              <a:t>тисяч</a:t>
            </a:r>
            <a:r>
              <a:rPr lang="ru-RU" sz="2800" b="1" dirty="0">
                <a:solidFill>
                  <a:srgbClr val="002060"/>
                </a:solidFill>
              </a:rPr>
              <a:t>, а в </a:t>
            </a:r>
            <a:r>
              <a:rPr lang="ru-RU" sz="2800" b="1" dirty="0" err="1">
                <a:solidFill>
                  <a:srgbClr val="002060"/>
                </a:solidFill>
              </a:rPr>
              <a:t>особливий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період</a:t>
            </a:r>
            <a:r>
              <a:rPr lang="ru-RU" sz="2800" b="1" dirty="0">
                <a:solidFill>
                  <a:srgbClr val="002060"/>
                </a:solidFill>
              </a:rPr>
              <a:t>, за </a:t>
            </a:r>
            <a:r>
              <a:rPr lang="ru-RU" sz="2800" b="1" dirty="0" err="1">
                <a:solidFill>
                  <a:srgbClr val="002060"/>
                </a:solidFill>
              </a:rPr>
              <a:t>рахунок</a:t>
            </a:r>
            <a:r>
              <a:rPr lang="ru-RU" sz="2800" b="1" dirty="0">
                <a:solidFill>
                  <a:srgbClr val="002060"/>
                </a:solidFill>
              </a:rPr>
              <a:t> резерву, – </a:t>
            </a:r>
            <a:r>
              <a:rPr lang="ru-RU" sz="2800" b="1" dirty="0" err="1">
                <a:solidFill>
                  <a:srgbClr val="002060"/>
                </a:solidFill>
              </a:rPr>
              <a:t>понад</a:t>
            </a:r>
            <a:r>
              <a:rPr lang="ru-RU" sz="2800" b="1" dirty="0">
                <a:solidFill>
                  <a:srgbClr val="002060"/>
                </a:solidFill>
              </a:rPr>
              <a:t> 130 </a:t>
            </a:r>
            <a:r>
              <a:rPr lang="ru-RU" sz="2800" b="1" dirty="0" err="1">
                <a:solidFill>
                  <a:srgbClr val="002060"/>
                </a:solidFill>
              </a:rPr>
              <a:t>тисяч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військовослужбовців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err="1" smtClean="0">
                <a:solidFill>
                  <a:srgbClr val="002060"/>
                </a:solidFill>
              </a:rPr>
              <a:t>Втім</a:t>
            </a:r>
            <a:r>
              <a:rPr lang="ru-RU" sz="2800" b="1" dirty="0">
                <a:solidFill>
                  <a:srgbClr val="002060"/>
                </a:solidFill>
              </a:rPr>
              <a:t>, уже за перший </a:t>
            </a:r>
            <a:r>
              <a:rPr lang="ru-RU" sz="2800" b="1" dirty="0" err="1">
                <a:solidFill>
                  <a:srgbClr val="002060"/>
                </a:solidFill>
              </a:rPr>
              <a:t>тиждень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повномасштабної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війни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лави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ТрО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поповнили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понад</a:t>
            </a:r>
            <a:r>
              <a:rPr lang="ru-RU" sz="2800" b="1" dirty="0">
                <a:solidFill>
                  <a:srgbClr val="002060"/>
                </a:solidFill>
              </a:rPr>
              <a:t> 100 </a:t>
            </a:r>
            <a:r>
              <a:rPr lang="ru-RU" sz="2800" b="1" dirty="0" err="1">
                <a:solidFill>
                  <a:srgbClr val="002060"/>
                </a:solidFill>
              </a:rPr>
              <a:t>тисяч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добровольців</a:t>
            </a:r>
            <a:r>
              <a:rPr lang="ru-RU" sz="2800" b="1" dirty="0">
                <a:solidFill>
                  <a:srgbClr val="002060"/>
                </a:solidFill>
              </a:rPr>
              <a:t>. Вони </a:t>
            </a:r>
            <a:r>
              <a:rPr lang="ru-RU" sz="2800" b="1" dirty="0" err="1">
                <a:solidFill>
                  <a:srgbClr val="002060"/>
                </a:solidFill>
              </a:rPr>
              <a:t>прийняли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бій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Київській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Чернігівській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Сумській</a:t>
            </a:r>
            <a:r>
              <a:rPr lang="ru-RU" sz="2800" b="1" dirty="0">
                <a:solidFill>
                  <a:srgbClr val="002060"/>
                </a:solidFill>
              </a:rPr>
              <a:t> областях, а </a:t>
            </a:r>
            <a:r>
              <a:rPr lang="ru-RU" sz="2800" b="1" dirty="0" err="1">
                <a:solidFill>
                  <a:srgbClr val="002060"/>
                </a:solidFill>
              </a:rPr>
              <a:t>згодом</a:t>
            </a:r>
            <a:r>
              <a:rPr lang="ru-RU" sz="2800" b="1" dirty="0">
                <a:solidFill>
                  <a:srgbClr val="002060"/>
                </a:solidFill>
              </a:rPr>
              <a:t> брали участь й у </a:t>
            </a:r>
            <a:r>
              <a:rPr lang="ru-RU" sz="2800" b="1" dirty="0" err="1">
                <a:solidFill>
                  <a:srgbClr val="002060"/>
                </a:solidFill>
              </a:rPr>
              <a:t>їхньому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звільненні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83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Разом з </a:t>
            </a:r>
            <a:r>
              <a:rPr lang="ru-RU" sz="2800" b="1" dirty="0" err="1">
                <a:solidFill>
                  <a:srgbClr val="002060"/>
                </a:solidFill>
              </a:rPr>
              <a:t>бійцями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інших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видів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родів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військ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ТрО</a:t>
            </a:r>
            <a:r>
              <a:rPr lang="ru-RU" sz="2800" b="1" dirty="0">
                <a:solidFill>
                  <a:srgbClr val="002060"/>
                </a:solidFill>
              </a:rPr>
              <a:t> обороняли </a:t>
            </a:r>
            <a:r>
              <a:rPr lang="ru-RU" sz="2800" b="1" dirty="0" err="1">
                <a:solidFill>
                  <a:srgbClr val="002060"/>
                </a:solidFill>
              </a:rPr>
              <a:t>Маріуполь</a:t>
            </a:r>
            <a:r>
              <a:rPr lang="ru-RU" sz="2800" b="1" dirty="0">
                <a:solidFill>
                  <a:srgbClr val="002060"/>
                </a:solidFill>
              </a:rPr>
              <a:t>. Брали участь у </a:t>
            </a:r>
            <a:r>
              <a:rPr lang="ru-RU" sz="2800" b="1" dirty="0" err="1">
                <a:solidFill>
                  <a:srgbClr val="002060"/>
                </a:solidFill>
              </a:rPr>
              <a:t>контрнаступі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Харківщині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Тримають</a:t>
            </a:r>
            <a:r>
              <a:rPr lang="ru-RU" sz="2800" b="1" dirty="0">
                <a:solidFill>
                  <a:srgbClr val="002060"/>
                </a:solidFill>
              </a:rPr>
              <a:t> оборону </a:t>
            </a:r>
            <a:r>
              <a:rPr lang="ru-RU" sz="2800" b="1" dirty="0" err="1">
                <a:solidFill>
                  <a:srgbClr val="002060"/>
                </a:solidFill>
              </a:rPr>
              <a:t>Миколаєва</a:t>
            </a:r>
            <a:r>
              <a:rPr lang="ru-RU" sz="2800" b="1" dirty="0">
                <a:solidFill>
                  <a:srgbClr val="002060"/>
                </a:solidFill>
              </a:rPr>
              <a:t> й </a:t>
            </a:r>
            <a:r>
              <a:rPr lang="ru-RU" sz="2800" b="1" dirty="0" err="1">
                <a:solidFill>
                  <a:srgbClr val="002060"/>
                </a:solidFill>
              </a:rPr>
              <a:t>Запоріжжя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звільняють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Донбас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Херсонщину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Сотні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бійців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ТрО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відзначені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державними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нагородами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rgbClr val="002060"/>
                </a:solidFill>
              </a:rPr>
              <a:t>Кожен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видів</a:t>
            </a:r>
            <a:r>
              <a:rPr lang="ru-RU" sz="2800" b="1" dirty="0">
                <a:solidFill>
                  <a:srgbClr val="002060"/>
                </a:solidFill>
              </a:rPr>
              <a:t> ЗСУ </a:t>
            </a:r>
            <a:r>
              <a:rPr lang="ru-RU" sz="2800" b="1" dirty="0" err="1">
                <a:solidFill>
                  <a:srgbClr val="002060"/>
                </a:solidFill>
              </a:rPr>
              <a:t>має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професійний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святковий</a:t>
            </a:r>
            <a:r>
              <a:rPr lang="ru-RU" sz="2800" b="1" dirty="0">
                <a:solidFill>
                  <a:srgbClr val="002060"/>
                </a:solidFill>
              </a:rPr>
              <a:t> день, але 6 </a:t>
            </a:r>
            <a:r>
              <a:rPr lang="ru-RU" sz="2800" b="1" dirty="0" err="1">
                <a:solidFill>
                  <a:srgbClr val="002060"/>
                </a:solidFill>
              </a:rPr>
              <a:t>грудня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об’єднує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військовослужбовців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err="1">
                <a:solidFill>
                  <a:srgbClr val="002060"/>
                </a:solidFill>
              </a:rPr>
              <a:t>Починаючи</a:t>
            </a:r>
            <a:r>
              <a:rPr lang="ru-RU" sz="2800" b="1" dirty="0">
                <a:solidFill>
                  <a:srgbClr val="002060"/>
                </a:solidFill>
              </a:rPr>
              <a:t> з 2009 року, до Дня </a:t>
            </a:r>
            <a:r>
              <a:rPr lang="ru-RU" sz="2800" b="1" dirty="0" err="1">
                <a:solidFill>
                  <a:srgbClr val="002060"/>
                </a:solidFill>
              </a:rPr>
              <a:t>Збройних</a:t>
            </a:r>
            <a:r>
              <a:rPr lang="ru-RU" sz="2800" b="1" dirty="0">
                <a:solidFill>
                  <a:srgbClr val="002060"/>
                </a:solidFill>
              </a:rPr>
              <a:t> Сил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присуджується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Премія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імені</a:t>
            </a:r>
            <a:r>
              <a:rPr lang="ru-RU" sz="2800" b="1" dirty="0">
                <a:solidFill>
                  <a:srgbClr val="002060"/>
                </a:solidFill>
              </a:rPr>
              <a:t> Богдана </a:t>
            </a:r>
            <a:r>
              <a:rPr lang="ru-RU" sz="2800" b="1" dirty="0" err="1">
                <a:solidFill>
                  <a:srgbClr val="002060"/>
                </a:solidFill>
              </a:rPr>
              <a:t>Хмельницького</a:t>
            </a:r>
            <a:r>
              <a:rPr lang="ru-RU" sz="2800" b="1" dirty="0">
                <a:solidFill>
                  <a:srgbClr val="002060"/>
                </a:solidFill>
              </a:rPr>
              <a:t> за </a:t>
            </a:r>
            <a:r>
              <a:rPr lang="ru-RU" sz="2800" b="1" dirty="0" err="1">
                <a:solidFill>
                  <a:srgbClr val="002060"/>
                </a:solidFill>
              </a:rPr>
              <a:t>краще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висвітлення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військової</a:t>
            </a:r>
            <a:r>
              <a:rPr lang="ru-RU" sz="2800" b="1" dirty="0">
                <a:solidFill>
                  <a:srgbClr val="002060"/>
                </a:solidFill>
              </a:rPr>
              <a:t> тематики у </a:t>
            </a:r>
            <a:r>
              <a:rPr lang="ru-RU" sz="2800" b="1" dirty="0" err="1">
                <a:solidFill>
                  <a:srgbClr val="002060"/>
                </a:solidFill>
              </a:rPr>
              <a:t>творах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літератури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мистецтва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декількох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номінаціях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7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А </a:t>
            </a:r>
            <a:r>
              <a:rPr lang="ru-RU" sz="2800" b="1" dirty="0" err="1">
                <a:solidFill>
                  <a:srgbClr val="002060"/>
                </a:solidFill>
              </a:rPr>
              <a:t>ще</a:t>
            </a:r>
            <a:r>
              <a:rPr lang="ru-RU" sz="2800" b="1" dirty="0">
                <a:solidFill>
                  <a:srgbClr val="002060"/>
                </a:solidFill>
              </a:rPr>
              <a:t>, до </a:t>
            </a:r>
            <a:r>
              <a:rPr lang="ru-RU" sz="2800" b="1" dirty="0" err="1">
                <a:solidFill>
                  <a:srgbClr val="002060"/>
                </a:solidFill>
              </a:rPr>
              <a:t>повномасштабного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вторгнення</a:t>
            </a:r>
            <a:r>
              <a:rPr lang="ru-RU" sz="2800" b="1" dirty="0">
                <a:solidFill>
                  <a:srgbClr val="002060"/>
                </a:solidFill>
              </a:rPr>
              <a:t> РФ, </a:t>
            </a:r>
            <a:r>
              <a:rPr lang="ru-RU" sz="2800" b="1" dirty="0" err="1">
                <a:solidFill>
                  <a:srgbClr val="002060"/>
                </a:solidFill>
              </a:rPr>
              <a:t>цей</a:t>
            </a:r>
            <a:r>
              <a:rPr lang="ru-RU" sz="2800" b="1" dirty="0">
                <a:solidFill>
                  <a:srgbClr val="002060"/>
                </a:solidFill>
              </a:rPr>
              <a:t> день </a:t>
            </a:r>
            <a:r>
              <a:rPr lang="ru-RU" sz="2800" b="1" dirty="0" err="1">
                <a:solidFill>
                  <a:srgbClr val="002060"/>
                </a:solidFill>
              </a:rPr>
              <a:t>відзначався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урочистою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церемонією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покладання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квітів</a:t>
            </a:r>
            <a:r>
              <a:rPr lang="ru-RU" sz="2800" b="1" dirty="0">
                <a:solidFill>
                  <a:srgbClr val="002060"/>
                </a:solidFill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</a:rPr>
              <a:t>могили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Невідомого</a:t>
            </a:r>
            <a:r>
              <a:rPr lang="ru-RU" sz="2800" b="1" dirty="0">
                <a:solidFill>
                  <a:srgbClr val="002060"/>
                </a:solidFill>
              </a:rPr>
              <a:t> солдата, </a:t>
            </a:r>
            <a:r>
              <a:rPr lang="ru-RU" sz="2800" b="1" dirty="0" err="1">
                <a:solidFill>
                  <a:srgbClr val="002060"/>
                </a:solidFill>
              </a:rPr>
              <a:t>відбувалися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урочисті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збори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церемонії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вручення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державних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нагород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святкові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концерти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проводилися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паради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виставки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військової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техніки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різних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містах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12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6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1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2024-12-04T08:58:41Z</dcterms:created>
  <dcterms:modified xsi:type="dcterms:W3CDTF">2024-12-04T10:03:06Z</dcterms:modified>
</cp:coreProperties>
</file>