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 папка (3)\FB_IMG_1746117558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18254"/>
          <a:stretch/>
        </p:blipFill>
        <p:spPr bwMode="auto">
          <a:xfrm>
            <a:off x="425102" y="476672"/>
            <a:ext cx="833781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Нова папка (3)\FB_IMG_17461175844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12" r="18823" b="5829"/>
          <a:stretch/>
        </p:blipFill>
        <p:spPr bwMode="auto">
          <a:xfrm>
            <a:off x="323528" y="300386"/>
            <a:ext cx="8568952" cy="60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Нова папка (3)\FB_IMG_1746117587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81" r="27116" b="-81"/>
          <a:stretch/>
        </p:blipFill>
        <p:spPr bwMode="auto">
          <a:xfrm>
            <a:off x="359764" y="332656"/>
            <a:ext cx="83887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Нова папка (3)\FB_IMG_1746117589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r="18233"/>
          <a:stretch/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Нова папка (3)\FB_IMG_17461175926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8379"/>
          <a:stretch/>
        </p:blipFill>
        <p:spPr bwMode="auto">
          <a:xfrm>
            <a:off x="221578" y="260648"/>
            <a:ext cx="856197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Нова папка (3)\FB_IMG_17461175955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r="18088"/>
          <a:stretch/>
        </p:blipFill>
        <p:spPr bwMode="auto">
          <a:xfrm>
            <a:off x="323528" y="332656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Нова папка (3)\FB_IMG_17461175984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18379"/>
          <a:stretch/>
        </p:blipFill>
        <p:spPr bwMode="auto">
          <a:xfrm>
            <a:off x="323528" y="256268"/>
            <a:ext cx="8496944" cy="62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1\Desktop\Нова папка (3)\FB_IMG_17461176014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4" t="317" r="20661"/>
          <a:stretch/>
        </p:blipFill>
        <p:spPr bwMode="auto">
          <a:xfrm>
            <a:off x="395537" y="404664"/>
            <a:ext cx="835292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Нова папка (3)\FB_IMG_17461176054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18524"/>
          <a:stretch/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 папка (3)\FB_IMG_17461175618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8524"/>
          <a:stretch/>
        </p:blipFill>
        <p:spPr bwMode="auto">
          <a:xfrm>
            <a:off x="251520" y="476672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 папка (3)\FB_IMG_1746117564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18815"/>
          <a:stretch/>
        </p:blipFill>
        <p:spPr bwMode="auto">
          <a:xfrm>
            <a:off x="329027" y="476672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 папка (3)\FB_IMG_17461175674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r="17941"/>
          <a:stretch/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 папка (3)\FB_IMG_17461175701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r="18088"/>
          <a:stretch/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а папка (3)\FB_IMG_17461175731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r="18524"/>
          <a:stretch/>
        </p:blipFill>
        <p:spPr bwMode="auto">
          <a:xfrm>
            <a:off x="251520" y="227194"/>
            <a:ext cx="8496944" cy="62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ова папка (3)\FB_IMG_1746117576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7" r="18670"/>
          <a:stretch/>
        </p:blipFill>
        <p:spPr bwMode="auto">
          <a:xfrm>
            <a:off x="251520" y="238040"/>
            <a:ext cx="8640960" cy="62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 папка (3)\FB_IMG_17461175789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18815"/>
          <a:stretch/>
        </p:blipFill>
        <p:spPr bwMode="auto">
          <a:xfrm>
            <a:off x="395536" y="249942"/>
            <a:ext cx="8424936" cy="62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Нова папка (3)\FB_IMG_17461175816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r="18761"/>
          <a:stretch/>
        </p:blipFill>
        <p:spPr bwMode="auto">
          <a:xfrm>
            <a:off x="323528" y="331312"/>
            <a:ext cx="8352928" cy="60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9</cp:revision>
  <dcterms:modified xsi:type="dcterms:W3CDTF">2025-05-14T08:54:58Z</dcterms:modified>
</cp:coreProperties>
</file>