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1FAF9-510F-2FAB-8BEF-681C6B1B1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48B0CA-E75C-CCF4-1EE4-5072A725B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CB85C-7F53-9433-CD3D-287986EF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50CDF8-7F45-8FD0-6B15-A0152EE8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85A22F-08E5-9F84-45AA-1D11122F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DF5FA-E27F-DB4B-677E-02FF598F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6CFBE-BCE6-6B42-696D-50855A95C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96DCC6-2101-626D-9841-3992C182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2C212E-E8F7-D765-26E8-E99B0B4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F7E1E2-019F-0F8D-5B30-51503E17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C5FF975-91AF-FCE5-B41F-D2B2ECEB4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2674AC-264B-9CA0-9D68-436E6A2AA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06339C-55C1-5BD1-9989-FC6DD91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FB5A3D-1117-164D-09E4-88B0AEB0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C8A742-7EC7-B580-5816-B7510ECE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815E-A591-00B4-5C35-87B3F63F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BC9E51-287B-91E2-DBF1-B362098F2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D1A9BF-C004-72E2-83E7-B9FA7B3B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206855-F293-57FC-B0AF-AD9A63E9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7974B9-EBF0-B088-B917-2296AC3E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1C42F-64ED-C316-A995-6BBA73CD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B10CC8-A871-1230-E5CE-2ED0F4AB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E77331-2C2A-93B2-3157-4C46E6E9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D33537-7A42-6EF8-FF30-794769B7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38FBB7-482D-8D9E-1C65-F1BCE9BD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68DCF-0D16-73A9-9D87-A651D4F6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7438B3-A28B-4FC1-14CB-E79CB1E8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224F5C-352A-0516-0FBD-08D440572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127846-B2F9-71ED-A165-E78CFE0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8DF752-B25C-C218-2D16-CC2AE64D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F7F167-5F57-F4A2-0715-1C412CE1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8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DDA45-81E8-1D10-65D9-BC456616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44BFA3-6254-3372-4EC8-D79F1634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9ACAEC-769A-88C5-69FA-311A8209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B3D75E7-F8A3-4535-43D8-8A2AC5358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9FDBCC2-E3A1-5A34-B105-5C6EDAE59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475E73A-F6B3-6C21-1FC1-41DD6CD4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8823FBD-6090-6370-8633-7A33E0EC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128AA2-533B-5BF4-0CA2-E280EA3F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61E46-5E09-463F-6742-A6C526C7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6EF814-28FD-6D00-D625-1D64BD15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EEE1F78-E858-D44A-FA73-6BBD3954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5258145-6433-1092-AE20-386C78BD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170190-9466-3D9E-3E9A-5242B6DA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A480F45-D48B-E39D-4651-26AA5677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43BAE6C-2723-B054-6655-9C47B122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3878B-1456-EFC0-C93F-C3CFDAF1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986F1-04BE-D2B7-1460-8BD3BD1A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AAA891-0A89-8DB5-A716-0D7C44B4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13FFFF-3282-A3D6-2EAE-81BB43AB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058675-ABD6-AC71-0CB8-EF128EC6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A7FBAF-BC3B-787E-EE0B-1FE504D7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7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E2356-80E0-04B9-8322-D1D1550B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1E0C156-CC70-2778-A80C-937D1C106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B1EA07-D2A0-EC89-804D-E400A2F91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C38979-2FE9-EA50-D1B9-EEC23E9B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BC71F8-B369-5F75-3341-233EEC97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5C7B4F-1EA3-A066-BFC7-283542F0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B9FEDA-2BF9-4A9B-3619-C32D9FCA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AA32E2-6947-010C-91A1-655358546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78BE52-9564-FB9D-FE0B-8D457A21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F8CA-C464-4B12-B1CB-027FB0A343D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C4C10B-083D-71AB-EB45-B678A1C79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AC1327-2749-C03A-E38F-ADE27361B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F72B-59D2-43BA-BC07-F5215A6284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7BCC7-3916-3B6D-7EED-9FC1AE5F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4" y="194871"/>
            <a:ext cx="3600972" cy="22335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FA1E25-FCD6-42BF-48DC-E442DCAE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35" y="194871"/>
            <a:ext cx="3600971" cy="22335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A11E3-8B17-33DA-4DFE-04E4429B0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677" y="112269"/>
            <a:ext cx="2373520" cy="38373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74CF21-E48D-D472-6000-B93457B5C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36" y="2529121"/>
            <a:ext cx="3600972" cy="20255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5BA750-EEB3-59AE-D87B-568209FF5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492" y="2780206"/>
            <a:ext cx="2116945" cy="35489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ABB9DD-E73A-72FD-A52B-572ADE2B4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35" y="4655383"/>
            <a:ext cx="3600973" cy="20255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BDD25C-EC46-28EE-CC80-476A44BB7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0464" y="2529121"/>
            <a:ext cx="3600972" cy="20255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801C07-75D9-87F0-6174-7924A1138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166" y="4624464"/>
            <a:ext cx="3107962" cy="21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0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Svetlana</dc:creator>
  <cp:lastModifiedBy>Svetlana</cp:lastModifiedBy>
  <cp:revision>1</cp:revision>
  <dcterms:created xsi:type="dcterms:W3CDTF">2025-06-25T07:27:52Z</dcterms:created>
  <dcterms:modified xsi:type="dcterms:W3CDTF">2025-06-25T07:32:53Z</dcterms:modified>
</cp:coreProperties>
</file>