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82" r:id="rId4"/>
    <p:sldId id="283" r:id="rId5"/>
    <p:sldId id="286" r:id="rId6"/>
    <p:sldId id="258" r:id="rId7"/>
    <p:sldId id="287" r:id="rId8"/>
    <p:sldId id="278" r:id="rId9"/>
    <p:sldId id="262" r:id="rId10"/>
    <p:sldId id="280" r:id="rId11"/>
    <p:sldId id="259" r:id="rId12"/>
    <p:sldId id="276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692F-AFE3-4F2D-9E25-4FBB48FFFE47}" type="datetimeFigureOut">
              <a:rPr lang="uk-UA" smtClean="0"/>
              <a:t>16.05.2025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AF87E-06EE-4702-9CA9-871AC7B2FD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AF87E-06EE-4702-9CA9-871AC7B2FD8F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9848"/>
          </a:xfrm>
        </p:spPr>
        <p:txBody>
          <a:bodyPr>
            <a:normAutofit fontScale="90000"/>
          </a:bodyPr>
          <a:lstStyle/>
          <a:p>
            <a:br>
              <a:rPr lang="uk-UA" sz="3200" dirty="0">
                <a:solidFill>
                  <a:srgbClr val="00B050"/>
                </a:solidFill>
              </a:rPr>
            </a:br>
            <a:br>
              <a:rPr lang="uk-UA" sz="3200" dirty="0">
                <a:solidFill>
                  <a:srgbClr val="00B050"/>
                </a:solidFill>
              </a:rPr>
            </a:br>
            <a:br>
              <a:rPr lang="uk-UA" sz="3200" dirty="0">
                <a:solidFill>
                  <a:srgbClr val="00B050"/>
                </a:solidFill>
              </a:rPr>
            </a:br>
            <a:br>
              <a:rPr lang="uk-UA" sz="3200" dirty="0">
                <a:solidFill>
                  <a:srgbClr val="00B050"/>
                </a:solidFill>
              </a:rPr>
            </a:b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проведення тижня психології </a:t>
            </a:r>
            <a:b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«Життя – цінність»</a:t>
            </a:r>
            <a:b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частливые маленькие туристы прыгают от радости - радость стоковые фото и изображения">
            <a:extLst>
              <a:ext uri="{FF2B5EF4-FFF2-40B4-BE49-F238E27FC236}">
                <a16:creationId xmlns:a16="http://schemas.microsoft.com/office/drawing/2014/main" id="{96E24259-3D80-4B87-8896-701AF38D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3" y="2636912"/>
            <a:ext cx="5290914" cy="352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67282" cy="648072"/>
          </a:xfrm>
        </p:spPr>
        <p:txBody>
          <a:bodyPr>
            <a:noAutofit/>
          </a:bodyPr>
          <a:lstStyle/>
          <a:p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«Цікаві факти з психології»</a:t>
            </a:r>
            <a:br>
              <a:rPr lang="uk-UA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(здобувачі освіти групи МА-23-3)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ADC4D-8F39-4403-A68D-31366724C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84" y="2432408"/>
            <a:ext cx="2142381" cy="28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F01C1C-31F2-4719-8807-61BB766E2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8737"/>
            <a:ext cx="3223893" cy="24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EDBA30-AD30-41C7-BD5B-C0B1431B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8" y="3573016"/>
            <a:ext cx="3224563" cy="24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34500" cy="1015272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стіннівок 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D0BDE-491F-4E75-99C2-4E93DBEA7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37286"/>
            <a:ext cx="235572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4B91FB-C39F-497F-BBE2-6BDFF1CD4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0" y="1628800"/>
            <a:ext cx="3006080" cy="198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11D0CD-837A-4526-B922-BE8382166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59" y="4005064"/>
            <a:ext cx="3006080" cy="200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9D6866-6FE7-42BE-9E93-C378A150B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46" y="1409818"/>
            <a:ext cx="2376327" cy="316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52736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Гра-тренінг «Техніки зцілення та самодопомоги»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C9754B-50EF-41F8-91C9-C22DE0AFC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56" y="1484784"/>
            <a:ext cx="2936005" cy="368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2B6879-BC28-4254-BE2D-E0B35AF4F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" y="1484784"/>
            <a:ext cx="2777352" cy="368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FADF65-B774-4F68-8165-CCB3E1C6B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4" y="2492896"/>
            <a:ext cx="2777352" cy="368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E49AD-2DA7-489A-ADB4-0E7512C2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228600"/>
            <a:ext cx="8784976" cy="680120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у правобережному відділенні</a:t>
            </a:r>
            <a:endParaRPr lang="ru-UA" sz="3000" dirty="0">
              <a:solidFill>
                <a:srgbClr val="00B05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DEFAEC-2B82-487F-B7B4-0E112A53D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2" y="4000933"/>
            <a:ext cx="3958603" cy="222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5A7D64-815D-4B33-AA5C-BD1D3C707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08" y="1567983"/>
            <a:ext cx="1838292" cy="32682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BC3BAE-AF6C-4848-9E91-545F4ABB4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6" y="1700808"/>
            <a:ext cx="3958600" cy="22278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25801B-F6BD-4101-B537-51795F61B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7983"/>
            <a:ext cx="2322984" cy="323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62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D8FA60-C637-4EA0-9EAB-C088B359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18" y="-531440"/>
            <a:ext cx="8519834" cy="1656184"/>
          </a:xfrm>
        </p:spPr>
        <p:txBody>
          <a:bodyPr>
            <a:no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психології «Теорія поколінь: чому ми різні і як почути один одного?»</a:t>
            </a:r>
            <a:r>
              <a:rPr lang="uk-UA" sz="3000" b="1" dirty="0"/>
              <a:t> </a:t>
            </a:r>
            <a:endParaRPr lang="ru-UA" sz="3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B208A-FA28-4143-94C5-26C69DB77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45" y="1513970"/>
            <a:ext cx="3250317" cy="243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29BA2B-45A4-4C33-9FDF-308AE34A8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8" y="1484784"/>
            <a:ext cx="3470806" cy="24961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D998A0-2E58-486F-B508-43E669580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95734"/>
            <a:ext cx="3008688" cy="225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56ABD1-C299-47DB-B14E-CBE06D24D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1" y="4095734"/>
            <a:ext cx="3176239" cy="22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тижня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19256" cy="403244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 психологічної науки через пізнання особистістю самої себе, збагачення себе та оточення знаннями про основні індивідуально-типологічні риси;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учням викладачам та майстрам виробничого навчання у розкритті та реалізації своїх можливостей та здібностей, пошук ефективних шляхів взаємодії на різних етапах розвитку;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соціально важливих навичок конструктивного спілкування та професійного зростання;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 дітей до відвертості та висловлювання власної думки;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позитивного ставлення до роботи практичного психолога та соціального педагога, подальший розвиток інтересу до участі у просвіті психологічних знань.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Понеділок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</a:t>
            </a:r>
            <a:endParaRPr lang="ru-UA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тижня психології</a:t>
            </a:r>
            <a:endParaRPr lang="ru-UA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акція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«Скринька передбачень» (фойє корпусів № 1, № 2)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«Квітка життя» (навчальні корпуси № 1-4)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Психодіагностика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бажаючих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A124BF-6BC7-4BA0-93B2-A76F0F2255C7}"/>
              </a:ext>
            </a:extLst>
          </p:cNvPr>
          <p:cNvSpPr/>
          <p:nvPr/>
        </p:nvSpPr>
        <p:spPr>
          <a:xfrm>
            <a:off x="301752" y="927463"/>
            <a:ext cx="85039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21 по 25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РЦ ПТО № 1 м. Кременчука був проведений тиждень психологічних знань під назвою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«Життя – цінність»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2707E4-78CA-4D73-A424-B72D79525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06" y="3616860"/>
            <a:ext cx="1680906" cy="269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181778-E937-4A47-93F1-590DE6FB6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6435"/>
            <a:ext cx="1803147" cy="269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3B3502-2564-4313-82B7-95C0A607D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70" y="3606434"/>
            <a:ext cx="1803148" cy="269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C9ECB0-8E54-427A-9B5C-FD35AF32C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6" y="3606434"/>
            <a:ext cx="1518168" cy="269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</a:t>
            </a:r>
            <a:endParaRPr lang="uk-UA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Вівторок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«Цікаві факти з психології» (здобувачі освіти групи МА-23-3)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просвіта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«Безпека життя» 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(група ПВ-24-3)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Гра-тренінг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«Техніки зцілення»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ПВ-23-3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стіннівок з теми тижня «Життя – цінність»</a:t>
            </a:r>
            <a:endParaRPr lang="ru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D6B20-8066-4C99-A85B-0281497A4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5" y="4014484"/>
            <a:ext cx="2457206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33761A-F091-4A60-B333-BE7E91FB8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20" y="3429000"/>
            <a:ext cx="2060780" cy="274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F245-69F2-4915-A172-D6B5B1FB1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48" y="4030630"/>
            <a:ext cx="2556547" cy="191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C4587D-9024-4E5B-9321-D73B7B5C3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64" y="3438453"/>
            <a:ext cx="206077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B6CF42-CEF2-40D9-BFCE-51754EBEFC88}"/>
              </a:ext>
            </a:extLst>
          </p:cNvPr>
          <p:cNvSpPr/>
          <p:nvPr/>
        </p:nvSpPr>
        <p:spPr>
          <a:xfrm>
            <a:off x="301752" y="1340768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uk-UA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Середа</a:t>
            </a:r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  <a:tab pos="270510" algn="l"/>
              </a:tabLst>
            </a:pP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Психодіагностика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для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всіх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бажаючих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Правобережне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відділення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)</a:t>
            </a:r>
            <a:endParaRPr lang="ru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Воркшоп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для здобувачів освіти груп Е-23-3в, КМ-23-3в 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       «Заклад освіти – джерело нашої сили»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Правобережне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відділення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)</a:t>
            </a: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Дерево побажань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«Мої цінності» (фойє корпусу)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A55929-B802-4617-8895-D6DB5507C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9" y="2847930"/>
            <a:ext cx="3851920" cy="216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A1CD2E-F817-4E6A-8BEF-4EDF5632F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22" y="2843848"/>
            <a:ext cx="3866430" cy="217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A29BA9-6A40-4878-A8AC-DDF1D1331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3623550"/>
            <a:ext cx="2088232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24.04</a:t>
            </a:r>
            <a:endParaRPr lang="ru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психологічної літератури, буклетів та пам’яток                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(фойє корпусу № 2) 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</a:t>
            </a: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-профілактичної гри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«Рожеві окуляри»     (група Л-24-3)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«Психологія кольору; вплив кольорів на психіку та фізіологічні функції людини» 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5E92E6-5AB2-44EC-95DD-2DAF4EEFD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4" y="3536682"/>
            <a:ext cx="1872208" cy="273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1EDAE3-CD05-4942-8AAD-4DAFACF0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3203848" cy="180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C5030C-E730-43DE-B798-C100AE5B4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76" y="3974527"/>
            <a:ext cx="3312368" cy="186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7A04-2523-45DA-AAB0-FFDE30E6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</a:t>
            </a:r>
            <a:endParaRPr lang="ru-UA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69AF4-9FC4-4C48-81C3-739B8F5930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П’ятниця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25.04 </a:t>
            </a: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психології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«Теорія поколінь: чому ми різні і як почути один одного?» (група ПВ-24-3)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 типу</a:t>
            </a:r>
            <a:r>
              <a:rPr lang="uk-UA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uk-UA" sz="1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Психогеометричний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тест» для здобувачів освіти групи К-24-3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 тримай зло – тримай кульку!» (здобувачі освіти закладу; фойє корпусів № 1, № 2)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 тижня психології</a:t>
            </a: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Підбиття підсумків</a:t>
            </a:r>
            <a:endParaRPr lang="ru-UA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0EF0E-6C17-4189-AB70-FA5A98879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409856" cy="180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D05E66-1B29-4D0D-A7A7-CE7E69658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2" y="4627659"/>
            <a:ext cx="2266953" cy="170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B38128-4D53-421D-B5E5-0B392250B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94" y="4588193"/>
            <a:ext cx="1955104" cy="177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BE4CD4-5C3F-4DB0-AAED-34584BFDF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9" y="3861048"/>
            <a:ext cx="19551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44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0080"/>
          </a:xfrm>
        </p:spPr>
        <p:txBody>
          <a:bodyPr>
            <a:normAutofit/>
          </a:bodyPr>
          <a:lstStyle/>
          <a:p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«Квітка життя»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5C03C-42F4-4C38-B8EC-8302D469C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556792"/>
            <a:ext cx="4752529" cy="477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Скринька передбачень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F0BDC7-2FCA-466B-98BC-A3B488C39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18237-751B-4CF2-9287-224EDB06B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73" y="1556792"/>
            <a:ext cx="2576885" cy="458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D540E1-FD04-4EAE-B814-F5212455B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58" y="1844824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1385</TotalTime>
  <Words>376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Wingdings</vt:lpstr>
      <vt:lpstr>Wingdings 2</vt:lpstr>
      <vt:lpstr>Официальная</vt:lpstr>
      <vt:lpstr>    Звіт про проведення тижня психології  «Життя – цінність» </vt:lpstr>
      <vt:lpstr>Завдання тижня</vt:lpstr>
      <vt:lpstr>План заходів</vt:lpstr>
      <vt:lpstr>План заходів</vt:lpstr>
      <vt:lpstr>План заходів</vt:lpstr>
      <vt:lpstr>План заходів</vt:lpstr>
      <vt:lpstr>План заходів</vt:lpstr>
      <vt:lpstr>Акція «Квітка життя»</vt:lpstr>
      <vt:lpstr>Скринька передбачень</vt:lpstr>
      <vt:lpstr>      Акція «Цікаві факти з психології» (здобувачі освіти групи МА-23-3)</vt:lpstr>
      <vt:lpstr> Виставка стіннівок </vt:lpstr>
      <vt:lpstr>      Гра-тренінг «Техніки зцілення та самодопомоги»</vt:lpstr>
      <vt:lpstr>Заходи у правобережному відділенні</vt:lpstr>
      <vt:lpstr>Урок психології «Теорія поколінь: чому ми різні і як почути один одного?»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темпераменту</dc:title>
  <cp:lastModifiedBy>Елеонора Федорівна</cp:lastModifiedBy>
  <cp:revision>120</cp:revision>
  <dcterms:modified xsi:type="dcterms:W3CDTF">2025-05-16T08:10:23Z</dcterms:modified>
</cp:coreProperties>
</file>