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7347A-38CE-416E-9F9D-B48FC136A1FF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75756-B593-4864-A2CD-16F36AF9FB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27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75756-B593-4864-A2CD-16F36AF9FB9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17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4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87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6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24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611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5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4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939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85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35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1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A1539-909D-46FD-9F19-73014C013508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61D8D-B45B-45B6-BBA6-57B165AAD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47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3838"/>
            <a:ext cx="8712968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355" y="382038"/>
            <a:ext cx="403244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«ШОА в </a:t>
            </a:r>
            <a:r>
              <a:rPr lang="ru-RU" sz="2400" b="1" dirty="0" err="1" smtClean="0">
                <a:solidFill>
                  <a:srgbClr val="002060"/>
                </a:solidFill>
              </a:rPr>
              <a:t>Україні</a:t>
            </a:r>
            <a:r>
              <a:rPr lang="ru-RU" sz="2400" b="1" dirty="0" smtClean="0">
                <a:solidFill>
                  <a:srgbClr val="002060"/>
                </a:solidFill>
              </a:rPr>
              <a:t>: </a:t>
            </a:r>
            <a:r>
              <a:rPr lang="ru-RU" sz="2400" b="1" dirty="0" err="1" smtClean="0">
                <a:solidFill>
                  <a:srgbClr val="002060"/>
                </a:solidFill>
              </a:rPr>
              <a:t>історія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свідчення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увічнення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/>
              <a:t>Ця</a:t>
            </a:r>
            <a:r>
              <a:rPr lang="ru-RU" b="1" dirty="0" smtClean="0"/>
              <a:t> книга є </a:t>
            </a:r>
            <a:r>
              <a:rPr lang="ru-RU" b="1" dirty="0" err="1" smtClean="0"/>
              <a:t>збіркою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Яру, текст </a:t>
            </a:r>
            <a:r>
              <a:rPr lang="ru-RU" b="1" dirty="0" err="1" smtClean="0"/>
              <a:t>створений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англійською</a:t>
            </a:r>
            <a:r>
              <a:rPr lang="ru-RU" b="1" dirty="0" smtClean="0"/>
              <a:t> та є основою для </a:t>
            </a:r>
            <a:r>
              <a:rPr lang="ru-RU" b="1" dirty="0" err="1" smtClean="0"/>
              <a:t>вивчення</a:t>
            </a:r>
            <a:r>
              <a:rPr lang="ru-RU" b="1" dirty="0" smtClean="0"/>
              <a:t> </a:t>
            </a:r>
            <a:r>
              <a:rPr lang="ru-RU" b="1" dirty="0" err="1" smtClean="0"/>
              <a:t>історії</a:t>
            </a:r>
            <a:r>
              <a:rPr lang="ru-RU" b="1" dirty="0" smtClean="0"/>
              <a:t> </a:t>
            </a:r>
            <a:r>
              <a:rPr lang="ru-RU" b="1" dirty="0" err="1" smtClean="0"/>
              <a:t>знищення</a:t>
            </a:r>
            <a:r>
              <a:rPr lang="ru-RU" b="1" dirty="0" smtClean="0"/>
              <a:t> </a:t>
            </a:r>
            <a:r>
              <a:rPr lang="ru-RU" b="1" dirty="0" err="1" smtClean="0"/>
              <a:t>євреїв</a:t>
            </a:r>
            <a:r>
              <a:rPr lang="ru-RU" b="1" dirty="0" smtClean="0"/>
              <a:t> у </a:t>
            </a:r>
            <a:r>
              <a:rPr lang="ru-RU" b="1" dirty="0" err="1" smtClean="0"/>
              <a:t>Києві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Другої</a:t>
            </a:r>
            <a:r>
              <a:rPr lang="ru-RU" b="1" dirty="0" smtClean="0"/>
              <a:t> </a:t>
            </a:r>
            <a:r>
              <a:rPr lang="ru-RU" b="1" dirty="0" err="1" smtClean="0"/>
              <a:t>світової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. </a:t>
            </a:r>
            <a:r>
              <a:rPr lang="ru-RU" b="1" dirty="0" err="1" smtClean="0"/>
              <a:t>Добірка</a:t>
            </a:r>
            <a:r>
              <a:rPr lang="ru-RU" b="1" dirty="0" smtClean="0"/>
              <a:t>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працю</a:t>
            </a:r>
            <a:r>
              <a:rPr lang="ru-RU" b="1" dirty="0" smtClean="0"/>
              <a:t> </a:t>
            </a:r>
            <a:r>
              <a:rPr lang="ru-RU" b="1" dirty="0" err="1" smtClean="0"/>
              <a:t>Тімоті</a:t>
            </a:r>
            <a:r>
              <a:rPr lang="ru-RU" b="1" dirty="0" smtClean="0"/>
              <a:t> </a:t>
            </a:r>
            <a:r>
              <a:rPr lang="ru-RU" b="1" dirty="0" err="1" smtClean="0"/>
              <a:t>Снайдера</a:t>
            </a:r>
            <a:r>
              <a:rPr lang="ru-RU" b="1" dirty="0" smtClean="0"/>
              <a:t> «</a:t>
            </a:r>
            <a:r>
              <a:rPr lang="ru-RU" b="1" dirty="0" err="1" smtClean="0"/>
              <a:t>Життя</a:t>
            </a:r>
            <a:r>
              <a:rPr lang="ru-RU" b="1" dirty="0" smtClean="0"/>
              <a:t> і смерть </a:t>
            </a:r>
            <a:r>
              <a:rPr lang="ru-RU" b="1" dirty="0" err="1" smtClean="0"/>
              <a:t>західно-волинських</a:t>
            </a:r>
            <a:r>
              <a:rPr lang="ru-RU" b="1" dirty="0" smtClean="0"/>
              <a:t> </a:t>
            </a:r>
            <a:r>
              <a:rPr lang="ru-RU" b="1" dirty="0" err="1" smtClean="0"/>
              <a:t>євреїв</a:t>
            </a:r>
            <a:r>
              <a:rPr lang="ru-RU" b="1" dirty="0" smtClean="0"/>
              <a:t>». </a:t>
            </a:r>
            <a:r>
              <a:rPr lang="ru-RU" b="1" dirty="0" err="1" smtClean="0"/>
              <a:t>Також</a:t>
            </a:r>
            <a:r>
              <a:rPr lang="ru-RU" b="1" dirty="0" smtClean="0"/>
              <a:t> вона </a:t>
            </a:r>
            <a:r>
              <a:rPr lang="ru-RU" b="1" dirty="0" err="1" smtClean="0"/>
              <a:t>містить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</a:t>
            </a:r>
            <a:r>
              <a:rPr lang="ru-RU" b="1" dirty="0" err="1" smtClean="0"/>
              <a:t>нідерландського</a:t>
            </a:r>
            <a:r>
              <a:rPr lang="ru-RU" b="1" dirty="0" smtClean="0"/>
              <a:t> </a:t>
            </a:r>
            <a:r>
              <a:rPr lang="ru-RU" b="1" dirty="0" err="1" smtClean="0"/>
              <a:t>історика</a:t>
            </a:r>
            <a:r>
              <a:rPr lang="ru-RU" b="1" dirty="0" smtClean="0"/>
              <a:t> Карела </a:t>
            </a:r>
            <a:r>
              <a:rPr lang="ru-RU" b="1" dirty="0" err="1" smtClean="0"/>
              <a:t>Бергофа</a:t>
            </a:r>
            <a:r>
              <a:rPr lang="ru-RU" b="1" dirty="0" smtClean="0"/>
              <a:t> та </a:t>
            </a:r>
            <a:r>
              <a:rPr lang="ru-RU" b="1" dirty="0" err="1" smtClean="0"/>
              <a:t>історію</a:t>
            </a:r>
            <a:r>
              <a:rPr lang="ru-RU" b="1" dirty="0" smtClean="0"/>
              <a:t> </a:t>
            </a:r>
            <a:r>
              <a:rPr lang="ru-RU" b="1" dirty="0" err="1" smtClean="0"/>
              <a:t>Діни</a:t>
            </a:r>
            <a:r>
              <a:rPr lang="ru-RU" b="1" dirty="0" smtClean="0"/>
              <a:t> – </a:t>
            </a:r>
            <a:r>
              <a:rPr lang="ru-RU" b="1" dirty="0" err="1" smtClean="0"/>
              <a:t>свідка</a:t>
            </a:r>
            <a:r>
              <a:rPr lang="ru-RU" b="1" dirty="0" smtClean="0"/>
              <a:t>, яка пережила Бабин Яр. Книга </a:t>
            </a:r>
            <a:r>
              <a:rPr lang="ru-RU" b="1" dirty="0" err="1" smtClean="0"/>
              <a:t>також</a:t>
            </a:r>
            <a:r>
              <a:rPr lang="ru-RU" b="1" dirty="0" smtClean="0"/>
              <a:t> є у </a:t>
            </a:r>
            <a:r>
              <a:rPr lang="ru-RU" b="1" dirty="0" err="1" smtClean="0"/>
              <a:t>перекладі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українською</a:t>
            </a:r>
            <a:r>
              <a:rPr lang="ru-RU" b="1" dirty="0" smtClean="0"/>
              <a:t> </a:t>
            </a:r>
            <a:r>
              <a:rPr lang="ru-RU" b="1" dirty="0" err="1" smtClean="0"/>
              <a:t>мовою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05094"/>
            <a:ext cx="42119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Мабуть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Естер</a:t>
            </a:r>
            <a:r>
              <a:rPr lang="ru-RU" sz="2400" b="1" dirty="0" smtClean="0">
                <a:solidFill>
                  <a:srgbClr val="002060"/>
                </a:solidFill>
              </a:rPr>
              <a:t>» </a:t>
            </a:r>
            <a:r>
              <a:rPr lang="ru-RU" sz="2400" b="1" dirty="0" err="1" smtClean="0">
                <a:solidFill>
                  <a:srgbClr val="002060"/>
                </a:solidFill>
              </a:rPr>
              <a:t>Катерини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Петровської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Катя </a:t>
            </a:r>
            <a:r>
              <a:rPr lang="ru-RU" b="1" dirty="0" err="1" smtClean="0"/>
              <a:t>Петровська</a:t>
            </a:r>
            <a:r>
              <a:rPr lang="ru-RU" b="1" dirty="0" smtClean="0"/>
              <a:t> – киянка з </a:t>
            </a:r>
            <a:r>
              <a:rPr lang="ru-RU" b="1" dirty="0" err="1" smtClean="0"/>
              <a:t>єврейської</a:t>
            </a:r>
            <a:r>
              <a:rPr lang="ru-RU" b="1" dirty="0" smtClean="0"/>
              <a:t> </a:t>
            </a:r>
            <a:r>
              <a:rPr lang="ru-RU" b="1" dirty="0" err="1" smtClean="0"/>
              <a:t>родини</a:t>
            </a:r>
            <a:r>
              <a:rPr lang="ru-RU" b="1" dirty="0" smtClean="0"/>
              <a:t>, </a:t>
            </a:r>
            <a:r>
              <a:rPr lang="ru-RU" b="1" dirty="0" err="1" smtClean="0"/>
              <a:t>авторка</a:t>
            </a:r>
            <a:r>
              <a:rPr lang="ru-RU" b="1" dirty="0" smtClean="0"/>
              <a:t> роману «</a:t>
            </a:r>
            <a:r>
              <a:rPr lang="ru-RU" b="1" dirty="0" err="1" smtClean="0"/>
              <a:t>Мабуть</a:t>
            </a:r>
            <a:r>
              <a:rPr lang="ru-RU" b="1" dirty="0" smtClean="0"/>
              <a:t> </a:t>
            </a:r>
            <a:r>
              <a:rPr lang="ru-RU" b="1" dirty="0" err="1" smtClean="0"/>
              <a:t>Естер</a:t>
            </a:r>
            <a:r>
              <a:rPr lang="ru-RU" b="1" dirty="0" smtClean="0"/>
              <a:t>», </a:t>
            </a:r>
            <a:r>
              <a:rPr lang="ru-RU" b="1" dirty="0" err="1" smtClean="0"/>
              <a:t>розповіла</a:t>
            </a:r>
            <a:r>
              <a:rPr lang="ru-RU" b="1" dirty="0" smtClean="0"/>
              <a:t> </a:t>
            </a:r>
            <a:r>
              <a:rPr lang="ru-RU" b="1" dirty="0" err="1" smtClean="0"/>
              <a:t>історію</a:t>
            </a:r>
            <a:r>
              <a:rPr lang="ru-RU" b="1" dirty="0" smtClean="0"/>
              <a:t> </a:t>
            </a:r>
            <a:r>
              <a:rPr lang="ru-RU" b="1" dirty="0" err="1" smtClean="0"/>
              <a:t>власної</a:t>
            </a:r>
            <a:r>
              <a:rPr lang="ru-RU" b="1" dirty="0" smtClean="0"/>
              <a:t> </a:t>
            </a:r>
            <a:r>
              <a:rPr lang="ru-RU" b="1" dirty="0" err="1" smtClean="0"/>
              <a:t>родини</a:t>
            </a:r>
            <a:r>
              <a:rPr lang="ru-RU" b="1" dirty="0" smtClean="0"/>
              <a:t>. </a:t>
            </a:r>
            <a:r>
              <a:rPr lang="ru-RU" b="1" dirty="0" err="1" smtClean="0"/>
              <a:t>Це</a:t>
            </a:r>
            <a:r>
              <a:rPr lang="ru-RU" b="1" dirty="0" smtClean="0"/>
              <a:t> не </a:t>
            </a:r>
            <a:r>
              <a:rPr lang="ru-RU" b="1" dirty="0" err="1" smtClean="0"/>
              <a:t>класичний</a:t>
            </a:r>
            <a:r>
              <a:rPr lang="ru-RU" b="1" dirty="0" smtClean="0"/>
              <a:t> роман, а </a:t>
            </a:r>
            <a:r>
              <a:rPr lang="ru-RU" b="1" dirty="0" err="1" smtClean="0"/>
              <a:t>радше</a:t>
            </a:r>
            <a:r>
              <a:rPr lang="ru-RU" b="1" dirty="0" smtClean="0"/>
              <a:t> низка </a:t>
            </a:r>
            <a:r>
              <a:rPr lang="ru-RU" b="1" dirty="0" err="1" smtClean="0"/>
              <a:t>історій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пов'язані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собою </a:t>
            </a:r>
            <a:r>
              <a:rPr lang="ru-RU" b="1" dirty="0" err="1" smtClean="0"/>
              <a:t>родинними</a:t>
            </a:r>
            <a:r>
              <a:rPr lang="ru-RU" b="1" dirty="0" smtClean="0"/>
              <a:t> </a:t>
            </a:r>
            <a:r>
              <a:rPr lang="ru-RU" b="1" dirty="0" err="1" smtClean="0"/>
              <a:t>зв'язками</a:t>
            </a:r>
            <a:r>
              <a:rPr lang="ru-RU" b="1" dirty="0" smtClean="0"/>
              <a:t>. </a:t>
            </a:r>
            <a:r>
              <a:rPr lang="ru-RU" b="1" dirty="0" err="1" smtClean="0"/>
              <a:t>Назва</a:t>
            </a:r>
            <a:r>
              <a:rPr lang="ru-RU" b="1" dirty="0" smtClean="0"/>
              <a:t> книжки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символічна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Вона </a:t>
            </a:r>
            <a:r>
              <a:rPr lang="ru-RU" b="1" dirty="0" err="1" smtClean="0"/>
              <a:t>відсилає</a:t>
            </a:r>
            <a:r>
              <a:rPr lang="ru-RU" b="1" dirty="0" smtClean="0"/>
              <a:t> до </a:t>
            </a:r>
            <a:r>
              <a:rPr lang="ru-RU" b="1" dirty="0" err="1" smtClean="0"/>
              <a:t>родички</a:t>
            </a:r>
            <a:r>
              <a:rPr lang="ru-RU" b="1" dirty="0" smtClean="0"/>
              <a:t> </a:t>
            </a:r>
            <a:r>
              <a:rPr lang="ru-RU" b="1" dirty="0" err="1" smtClean="0"/>
              <a:t>авторки</a:t>
            </a:r>
            <a:r>
              <a:rPr lang="ru-RU" b="1" dirty="0" smtClean="0"/>
              <a:t>, яка </a:t>
            </a:r>
            <a:r>
              <a:rPr lang="ru-RU" b="1" dirty="0" err="1" smtClean="0"/>
              <a:t>навіть</a:t>
            </a:r>
            <a:r>
              <a:rPr lang="ru-RU" b="1" dirty="0" smtClean="0"/>
              <a:t> не </a:t>
            </a:r>
            <a:r>
              <a:rPr lang="ru-RU" b="1" dirty="0" err="1" smtClean="0"/>
              <a:t>дійшла</a:t>
            </a:r>
            <a:r>
              <a:rPr lang="ru-RU" b="1" dirty="0" smtClean="0"/>
              <a:t> до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 —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розстріляли</a:t>
            </a:r>
            <a:r>
              <a:rPr lang="ru-RU" b="1" dirty="0" smtClean="0"/>
              <a:t> на </a:t>
            </a:r>
            <a:r>
              <a:rPr lang="ru-RU" b="1" dirty="0" err="1" smtClean="0"/>
              <a:t>вулицях</a:t>
            </a:r>
            <a:r>
              <a:rPr lang="ru-RU" b="1" dirty="0" smtClean="0"/>
              <a:t> </a:t>
            </a:r>
            <a:r>
              <a:rPr lang="ru-RU" b="1" dirty="0" err="1" smtClean="0"/>
              <a:t>Києва</a:t>
            </a:r>
            <a:r>
              <a:rPr lang="ru-RU" b="1" dirty="0" smtClean="0"/>
              <a:t>. У </a:t>
            </a:r>
            <a:r>
              <a:rPr lang="ru-RU" b="1" dirty="0" err="1" smtClean="0"/>
              <a:t>родині</a:t>
            </a:r>
            <a:r>
              <a:rPr lang="ru-RU" b="1" dirty="0" smtClean="0"/>
              <a:t> не </a:t>
            </a:r>
            <a:r>
              <a:rPr lang="ru-RU" b="1" dirty="0" err="1" smtClean="0"/>
              <a:t>пам’ятають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ім’я</a:t>
            </a:r>
            <a:r>
              <a:rPr lang="ru-RU" b="1" dirty="0" smtClean="0"/>
              <a:t>, тому вони </a:t>
            </a:r>
            <a:r>
              <a:rPr lang="ru-RU" b="1" dirty="0" err="1" smtClean="0"/>
              <a:t>припускають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звали </a:t>
            </a:r>
            <a:r>
              <a:rPr lang="ru-RU" b="1" dirty="0" err="1" smtClean="0"/>
              <a:t>мабуть</a:t>
            </a:r>
            <a:r>
              <a:rPr lang="ru-RU" b="1" dirty="0" smtClean="0"/>
              <a:t> </a:t>
            </a:r>
            <a:r>
              <a:rPr lang="ru-RU" b="1" dirty="0" err="1" smtClean="0"/>
              <a:t>Естер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697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320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Бабин Яр. Голосами» </a:t>
            </a:r>
            <a:r>
              <a:rPr lang="ru-RU" sz="2400" b="1" dirty="0" err="1" smtClean="0">
                <a:solidFill>
                  <a:srgbClr val="002060"/>
                </a:solidFill>
              </a:rPr>
              <a:t>Маріанни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Кіяновської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«Бабин Яр. Голосами» — </a:t>
            </a:r>
            <a:r>
              <a:rPr lang="ru-RU" b="1" dirty="0" err="1" smtClean="0"/>
              <a:t>збірка</a:t>
            </a:r>
            <a:r>
              <a:rPr lang="ru-RU" b="1" dirty="0" smtClean="0"/>
              <a:t> </a:t>
            </a:r>
            <a:r>
              <a:rPr lang="ru-RU" b="1" dirty="0" err="1" smtClean="0"/>
              <a:t>поезій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української</a:t>
            </a:r>
            <a:r>
              <a:rPr lang="ru-RU" b="1" dirty="0" smtClean="0"/>
              <a:t> </a:t>
            </a:r>
            <a:r>
              <a:rPr lang="ru-RU" b="1" dirty="0" err="1" smtClean="0"/>
              <a:t>поетеси</a:t>
            </a:r>
            <a:r>
              <a:rPr lang="ru-RU" b="1" dirty="0" smtClean="0"/>
              <a:t> </a:t>
            </a:r>
            <a:r>
              <a:rPr lang="ru-RU" b="1" dirty="0" err="1" smtClean="0"/>
              <a:t>Маріанни</a:t>
            </a:r>
            <a:r>
              <a:rPr lang="ru-RU" b="1" dirty="0" smtClean="0"/>
              <a:t> </a:t>
            </a:r>
            <a:r>
              <a:rPr lang="ru-RU" b="1" dirty="0" err="1" smtClean="0"/>
              <a:t>Кіяновської</a:t>
            </a:r>
            <a:r>
              <a:rPr lang="ru-RU" b="1" dirty="0" smtClean="0"/>
              <a:t>, </a:t>
            </a:r>
            <a:r>
              <a:rPr lang="ru-RU" b="1" dirty="0" err="1" smtClean="0"/>
              <a:t>присвячена</a:t>
            </a:r>
            <a:r>
              <a:rPr lang="ru-RU" b="1" dirty="0" smtClean="0"/>
              <a:t> </a:t>
            </a:r>
            <a:r>
              <a:rPr lang="ru-RU" b="1" dirty="0" err="1" smtClean="0"/>
              <a:t>масовим</a:t>
            </a:r>
            <a:r>
              <a:rPr lang="ru-RU" b="1" dirty="0" smtClean="0"/>
              <a:t> </a:t>
            </a:r>
            <a:r>
              <a:rPr lang="ru-RU" b="1" dirty="0" err="1" smtClean="0"/>
              <a:t>розстрілам</a:t>
            </a:r>
            <a:r>
              <a:rPr lang="ru-RU" b="1" dirty="0" smtClean="0"/>
              <a:t> у </a:t>
            </a:r>
            <a:r>
              <a:rPr lang="ru-RU" b="1" dirty="0" err="1" smtClean="0"/>
              <a:t>Бабиному</a:t>
            </a:r>
            <a:r>
              <a:rPr lang="ru-RU" b="1" dirty="0" smtClean="0"/>
              <a:t> Яру.</a:t>
            </a:r>
          </a:p>
          <a:p>
            <a:endParaRPr lang="ru-RU" b="1" dirty="0" smtClean="0"/>
          </a:p>
          <a:p>
            <a:r>
              <a:rPr lang="ru-RU" b="1" dirty="0" smtClean="0"/>
              <a:t>За словами </a:t>
            </a:r>
            <a:r>
              <a:rPr lang="ru-RU" b="1" dirty="0" err="1" smtClean="0"/>
              <a:t>авторки</a:t>
            </a:r>
            <a:r>
              <a:rPr lang="ru-RU" b="1" dirty="0" smtClean="0"/>
              <a:t>, книжка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з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особистих</a:t>
            </a:r>
            <a:r>
              <a:rPr lang="ru-RU" b="1" dirty="0" smtClean="0"/>
              <a:t> речей,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пов'язані</a:t>
            </a:r>
            <a:r>
              <a:rPr lang="ru-RU" b="1" dirty="0" smtClean="0"/>
              <a:t> з часами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дитинства</a:t>
            </a:r>
            <a:r>
              <a:rPr lang="ru-RU" b="1" dirty="0" smtClean="0"/>
              <a:t> та </a:t>
            </a:r>
            <a:r>
              <a:rPr lang="ru-RU" b="1" dirty="0" err="1" smtClean="0"/>
              <a:t>історією</a:t>
            </a:r>
            <a:r>
              <a:rPr lang="ru-RU" b="1" dirty="0" smtClean="0"/>
              <a:t> </a:t>
            </a:r>
            <a:r>
              <a:rPr lang="ru-RU" b="1" dirty="0" err="1" smtClean="0"/>
              <a:t>рідного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Кіяновської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b="1" dirty="0" smtClean="0"/>
              <a:t>«Коли </a:t>
            </a:r>
            <a:r>
              <a:rPr lang="ru-RU" b="1" dirty="0" err="1" smtClean="0"/>
              <a:t>вже</a:t>
            </a:r>
            <a:r>
              <a:rPr lang="ru-RU" b="1" dirty="0" smtClean="0"/>
              <a:t> моя книжка </a:t>
            </a:r>
            <a:r>
              <a:rPr lang="ru-RU" b="1" dirty="0" err="1" smtClean="0"/>
              <a:t>вийшла</a:t>
            </a:r>
            <a:r>
              <a:rPr lang="ru-RU" b="1" dirty="0" smtClean="0"/>
              <a:t> </a:t>
            </a:r>
            <a:r>
              <a:rPr lang="ru-RU" b="1" dirty="0" err="1" smtClean="0"/>
              <a:t>друком</a:t>
            </a:r>
            <a:r>
              <a:rPr lang="ru-RU" b="1" dirty="0" smtClean="0"/>
              <a:t>, я прочитала «</a:t>
            </a:r>
            <a:r>
              <a:rPr lang="ru-RU" b="1" dirty="0" err="1" smtClean="0"/>
              <a:t>Східно-Західну</a:t>
            </a:r>
            <a:r>
              <a:rPr lang="ru-RU" b="1" dirty="0" smtClean="0"/>
              <a:t> </a:t>
            </a:r>
            <a:r>
              <a:rPr lang="ru-RU" b="1" dirty="0" err="1" smtClean="0"/>
              <a:t>вулицю</a:t>
            </a:r>
            <a:r>
              <a:rPr lang="ru-RU" b="1" dirty="0" smtClean="0"/>
              <a:t>» </a:t>
            </a:r>
            <a:r>
              <a:rPr lang="ru-RU" b="1" dirty="0" err="1" smtClean="0"/>
              <a:t>Філіпа</a:t>
            </a:r>
            <a:r>
              <a:rPr lang="ru-RU" b="1" dirty="0" smtClean="0"/>
              <a:t> </a:t>
            </a:r>
            <a:r>
              <a:rPr lang="ru-RU" b="1" dirty="0" err="1" smtClean="0"/>
              <a:t>Сендса</a:t>
            </a:r>
            <a:r>
              <a:rPr lang="ru-RU" b="1" dirty="0" smtClean="0"/>
              <a:t> і </a:t>
            </a:r>
            <a:r>
              <a:rPr lang="ru-RU" b="1" dirty="0" err="1" smtClean="0"/>
              <a:t>довідалася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Лаутерпахт</a:t>
            </a:r>
            <a:r>
              <a:rPr lang="ru-RU" b="1" dirty="0" smtClean="0"/>
              <a:t>, юрист-</a:t>
            </a:r>
            <a:r>
              <a:rPr lang="ru-RU" b="1" dirty="0" err="1" smtClean="0"/>
              <a:t>міжнародник</a:t>
            </a:r>
            <a:r>
              <a:rPr lang="ru-RU" b="1" dirty="0" smtClean="0"/>
              <a:t>, </a:t>
            </a:r>
            <a:r>
              <a:rPr lang="ru-RU" b="1" dirty="0" err="1" smtClean="0"/>
              <a:t>людина</a:t>
            </a:r>
            <a:r>
              <a:rPr lang="ru-RU" b="1" dirty="0" smtClean="0"/>
              <a:t>, яка </a:t>
            </a:r>
            <a:r>
              <a:rPr lang="ru-RU" b="1" dirty="0" err="1" smtClean="0"/>
              <a:t>була</a:t>
            </a:r>
            <a:r>
              <a:rPr lang="ru-RU" b="1" dirty="0" smtClean="0"/>
              <a:t> на </a:t>
            </a:r>
            <a:r>
              <a:rPr lang="ru-RU" b="1" dirty="0" err="1" smtClean="0"/>
              <a:t>Нюрнберзькому</a:t>
            </a:r>
            <a:r>
              <a:rPr lang="ru-RU" b="1" dirty="0" smtClean="0"/>
              <a:t> </a:t>
            </a:r>
            <a:r>
              <a:rPr lang="ru-RU" b="1" dirty="0" err="1" smtClean="0"/>
              <a:t>процесі</a:t>
            </a:r>
            <a:r>
              <a:rPr lang="ru-RU" b="1" dirty="0" smtClean="0"/>
              <a:t> та ввела в </a:t>
            </a:r>
            <a:r>
              <a:rPr lang="ru-RU" b="1" dirty="0" err="1" smtClean="0"/>
              <a:t>обіг</a:t>
            </a:r>
            <a:r>
              <a:rPr lang="ru-RU" b="1" dirty="0" smtClean="0"/>
              <a:t> </a:t>
            </a:r>
            <a:r>
              <a:rPr lang="ru-RU" b="1" dirty="0" err="1" smtClean="0"/>
              <a:t>термін</a:t>
            </a:r>
            <a:r>
              <a:rPr lang="ru-RU" b="1" dirty="0" smtClean="0"/>
              <a:t> «</a:t>
            </a:r>
            <a:r>
              <a:rPr lang="ru-RU" b="1" dirty="0" err="1" smtClean="0"/>
              <a:t>злочини</a:t>
            </a:r>
            <a:r>
              <a:rPr lang="ru-RU" b="1" dirty="0" smtClean="0"/>
              <a:t> </a:t>
            </a:r>
            <a:r>
              <a:rPr lang="ru-RU" b="1" dirty="0" err="1" smtClean="0"/>
              <a:t>проти</a:t>
            </a:r>
            <a:r>
              <a:rPr lang="ru-RU" b="1" dirty="0" smtClean="0"/>
              <a:t> </a:t>
            </a:r>
            <a:r>
              <a:rPr lang="ru-RU" b="1" dirty="0" err="1" smtClean="0"/>
              <a:t>людяності</a:t>
            </a:r>
            <a:r>
              <a:rPr lang="ru-RU" b="1" dirty="0" smtClean="0"/>
              <a:t>»,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Жовкви</a:t>
            </a:r>
            <a:r>
              <a:rPr lang="ru-RU" b="1" dirty="0" smtClean="0"/>
              <a:t>. І я з </a:t>
            </a:r>
            <a:r>
              <a:rPr lang="ru-RU" b="1" dirty="0" err="1" smtClean="0"/>
              <a:t>Жовкви</a:t>
            </a:r>
            <a:r>
              <a:rPr lang="ru-RU" b="1" dirty="0" smtClean="0"/>
              <a:t>», — </a:t>
            </a:r>
            <a:r>
              <a:rPr lang="ru-RU" b="1" dirty="0" err="1" smtClean="0"/>
              <a:t>розповіла</a:t>
            </a:r>
            <a:r>
              <a:rPr lang="ru-RU" b="1" dirty="0" smtClean="0"/>
              <a:t> </a:t>
            </a:r>
            <a:r>
              <a:rPr lang="ru-RU" b="1" dirty="0" err="1" smtClean="0"/>
              <a:t>Кіяновська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6056" y="260648"/>
            <a:ext cx="386116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«</a:t>
            </a:r>
            <a:r>
              <a:rPr lang="ru-RU" sz="2400" b="1" dirty="0" smtClean="0">
                <a:solidFill>
                  <a:srgbClr val="002060"/>
                </a:solidFill>
              </a:rPr>
              <a:t>Бабин Яр: </a:t>
            </a:r>
            <a:r>
              <a:rPr lang="ru-RU" sz="2400" b="1" dirty="0" err="1" smtClean="0">
                <a:solidFill>
                  <a:srgbClr val="002060"/>
                </a:solidFill>
              </a:rPr>
              <a:t>історія</a:t>
            </a:r>
            <a:r>
              <a:rPr lang="ru-RU" sz="2400" b="1" dirty="0" smtClean="0">
                <a:solidFill>
                  <a:srgbClr val="002060"/>
                </a:solidFill>
              </a:rPr>
              <a:t> і </a:t>
            </a:r>
            <a:r>
              <a:rPr lang="ru-RU" sz="2400" b="1" dirty="0" err="1" smtClean="0">
                <a:solidFill>
                  <a:srgbClr val="002060"/>
                </a:solidFill>
              </a:rPr>
              <a:t>пам'ять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Книга є </a:t>
            </a:r>
            <a:r>
              <a:rPr lang="ru-RU" b="1" dirty="0" err="1" smtClean="0"/>
              <a:t>збіркою</a:t>
            </a:r>
            <a:r>
              <a:rPr lang="ru-RU" b="1" dirty="0" smtClean="0"/>
              <a:t> </a:t>
            </a:r>
            <a:r>
              <a:rPr lang="ru-RU" b="1" dirty="0" err="1" smtClean="0"/>
              <a:t>документальних</a:t>
            </a:r>
            <a:r>
              <a:rPr lang="ru-RU" b="1" dirty="0" smtClean="0"/>
              <a:t> </a:t>
            </a:r>
            <a:r>
              <a:rPr lang="ru-RU" b="1" dirty="0" err="1" smtClean="0"/>
              <a:t>джерел</a:t>
            </a:r>
            <a:r>
              <a:rPr lang="ru-RU" b="1" dirty="0" smtClean="0"/>
              <a:t> та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 на тему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Яру.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умовно</a:t>
            </a:r>
            <a:r>
              <a:rPr lang="ru-RU" b="1" dirty="0" smtClean="0"/>
              <a:t> </a:t>
            </a:r>
            <a:r>
              <a:rPr lang="ru-RU" b="1" dirty="0" err="1" smtClean="0"/>
              <a:t>можна</a:t>
            </a:r>
            <a:r>
              <a:rPr lang="ru-RU" b="1" dirty="0" smtClean="0"/>
              <a:t> </a:t>
            </a:r>
            <a:r>
              <a:rPr lang="ru-RU" b="1" dirty="0" err="1" smtClean="0"/>
              <a:t>поділити</a:t>
            </a:r>
            <a:r>
              <a:rPr lang="ru-RU" b="1" dirty="0" smtClean="0"/>
              <a:t> на три </a:t>
            </a:r>
            <a:r>
              <a:rPr lang="ru-RU" b="1" dirty="0" err="1" smtClean="0"/>
              <a:t>частини</a:t>
            </a:r>
            <a:r>
              <a:rPr lang="ru-RU" b="1" dirty="0" smtClean="0"/>
              <a:t>: «До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Яру», «</a:t>
            </a:r>
            <a:r>
              <a:rPr lang="ru-RU" b="1" dirty="0" err="1" smtClean="0"/>
              <a:t>Трагедія</a:t>
            </a:r>
            <a:r>
              <a:rPr lang="ru-RU" b="1" dirty="0" smtClean="0"/>
              <a:t>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Яру» і «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Яру». </a:t>
            </a:r>
            <a:r>
              <a:rPr lang="ru-RU" b="1" dirty="0" err="1" smtClean="0"/>
              <a:t>Епіцентром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досліджень</a:t>
            </a:r>
            <a:r>
              <a:rPr lang="ru-RU" b="1" dirty="0" smtClean="0"/>
              <a:t> стали </a:t>
            </a:r>
            <a:r>
              <a:rPr lang="ru-RU" b="1" dirty="0" err="1" smtClean="0"/>
              <a:t>історія</a:t>
            </a:r>
            <a:r>
              <a:rPr lang="ru-RU" b="1" dirty="0" smtClean="0"/>
              <a:t> </a:t>
            </a:r>
            <a:r>
              <a:rPr lang="ru-RU" b="1" dirty="0" err="1" smtClean="0"/>
              <a:t>нацистського</a:t>
            </a:r>
            <a:r>
              <a:rPr lang="ru-RU" b="1" dirty="0" smtClean="0"/>
              <a:t> </a:t>
            </a:r>
            <a:r>
              <a:rPr lang="ru-RU" b="1" dirty="0" err="1" smtClean="0"/>
              <a:t>злочину</a:t>
            </a:r>
            <a:r>
              <a:rPr lang="ru-RU" b="1" dirty="0" smtClean="0"/>
              <a:t>, </a:t>
            </a:r>
            <a:r>
              <a:rPr lang="ru-RU" b="1" dirty="0" err="1" smtClean="0"/>
              <a:t>політика</a:t>
            </a:r>
            <a:r>
              <a:rPr lang="ru-RU" b="1" dirty="0" smtClean="0"/>
              <a:t> </a:t>
            </a:r>
            <a:r>
              <a:rPr lang="ru-RU" b="1" dirty="0" err="1" smtClean="0"/>
              <a:t>пам’яті</a:t>
            </a:r>
            <a:r>
              <a:rPr lang="ru-RU" b="1" dirty="0" smtClean="0"/>
              <a:t> та </a:t>
            </a:r>
            <a:r>
              <a:rPr lang="ru-RU" b="1" dirty="0" err="1" smtClean="0"/>
              <a:t>забуття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сталінських</a:t>
            </a:r>
            <a:r>
              <a:rPr lang="ru-RU" b="1" dirty="0" smtClean="0"/>
              <a:t> </a:t>
            </a:r>
            <a:r>
              <a:rPr lang="ru-RU" b="1" dirty="0" err="1" smtClean="0"/>
              <a:t>часів</a:t>
            </a:r>
            <a:r>
              <a:rPr lang="ru-RU" b="1" dirty="0" smtClean="0"/>
              <a:t> до </a:t>
            </a:r>
            <a:r>
              <a:rPr lang="ru-RU" b="1" dirty="0" err="1" smtClean="0"/>
              <a:t>сьогодення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культурна </a:t>
            </a:r>
            <a:r>
              <a:rPr lang="ru-RU" b="1" dirty="0" err="1" smtClean="0"/>
              <a:t>пам’ять</a:t>
            </a:r>
            <a:r>
              <a:rPr lang="ru-RU" b="1" dirty="0" smtClean="0"/>
              <a:t> про Бабин Яр.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477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534" y="18403"/>
            <a:ext cx="92255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332656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«Праведники </a:t>
            </a:r>
            <a:r>
              <a:rPr lang="ru-RU" sz="2400" b="1" dirty="0" err="1" smtClean="0">
                <a:solidFill>
                  <a:srgbClr val="002060"/>
                </a:solidFill>
              </a:rPr>
              <a:t>Бабиного</a:t>
            </a:r>
            <a:r>
              <a:rPr lang="ru-RU" sz="2400" b="1" dirty="0" smtClean="0">
                <a:solidFill>
                  <a:srgbClr val="002060"/>
                </a:solidFill>
              </a:rPr>
              <a:t> Яру» </a:t>
            </a:r>
            <a:r>
              <a:rPr lang="ru-RU" sz="2400" b="1" dirty="0" err="1" smtClean="0">
                <a:solidFill>
                  <a:srgbClr val="002060"/>
                </a:solidFill>
              </a:rPr>
              <a:t>Іллі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Левітаса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b="1" dirty="0" smtClean="0"/>
              <a:t>«Праведники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Яру» </a:t>
            </a:r>
            <a:r>
              <a:rPr lang="ru-RU" b="1" dirty="0" err="1" smtClean="0"/>
              <a:t>присвячена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 людям, </a:t>
            </a:r>
            <a:r>
              <a:rPr lang="ru-RU" b="1" dirty="0" err="1" smtClean="0"/>
              <a:t>які</a:t>
            </a:r>
            <a:r>
              <a:rPr lang="ru-RU" b="1" dirty="0" smtClean="0"/>
              <a:t> у роки </a:t>
            </a:r>
            <a:r>
              <a:rPr lang="ru-RU" b="1" dirty="0" err="1" smtClean="0"/>
              <a:t>Другої</a:t>
            </a:r>
            <a:r>
              <a:rPr lang="ru-RU" b="1" dirty="0" smtClean="0"/>
              <a:t> </a:t>
            </a:r>
            <a:r>
              <a:rPr lang="ru-RU" b="1" dirty="0" err="1" smtClean="0"/>
              <a:t>світової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, </a:t>
            </a:r>
            <a:r>
              <a:rPr lang="ru-RU" b="1" dirty="0" err="1" smtClean="0"/>
              <a:t>незважаючи</a:t>
            </a:r>
            <a:r>
              <a:rPr lang="ru-RU" b="1" dirty="0" smtClean="0"/>
              <a:t> на </a:t>
            </a:r>
            <a:r>
              <a:rPr lang="ru-RU" b="1" dirty="0" err="1" smtClean="0"/>
              <a:t>смертельну</a:t>
            </a:r>
            <a:r>
              <a:rPr lang="ru-RU" b="1" dirty="0" smtClean="0"/>
              <a:t> </a:t>
            </a:r>
            <a:r>
              <a:rPr lang="ru-RU" b="1" dirty="0" err="1" smtClean="0"/>
              <a:t>небезпеку</a:t>
            </a:r>
            <a:r>
              <a:rPr lang="ru-RU" b="1" dirty="0" smtClean="0"/>
              <a:t> для </a:t>
            </a:r>
            <a:r>
              <a:rPr lang="ru-RU" b="1" dirty="0" err="1" smtClean="0"/>
              <a:t>їхнього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, </a:t>
            </a:r>
            <a:r>
              <a:rPr lang="ru-RU" b="1" dirty="0" err="1" smtClean="0"/>
              <a:t>врятували</a:t>
            </a:r>
            <a:r>
              <a:rPr lang="ru-RU" b="1" dirty="0" smtClean="0"/>
              <a:t> </a:t>
            </a:r>
            <a:r>
              <a:rPr lang="ru-RU" b="1" dirty="0" err="1" smtClean="0"/>
              <a:t>тисячі</a:t>
            </a:r>
            <a:r>
              <a:rPr lang="ru-RU" b="1" dirty="0" smtClean="0"/>
              <a:t> </a:t>
            </a:r>
            <a:r>
              <a:rPr lang="ru-RU" b="1" dirty="0" err="1" smtClean="0"/>
              <a:t>євреїв</a:t>
            </a:r>
            <a:r>
              <a:rPr lang="ru-RU" b="1" dirty="0" smtClean="0"/>
              <a:t>. Таких людей </a:t>
            </a:r>
            <a:r>
              <a:rPr lang="ru-RU" b="1" dirty="0" err="1" smtClean="0"/>
              <a:t>називають</a:t>
            </a:r>
            <a:r>
              <a:rPr lang="ru-RU" b="1" dirty="0" smtClean="0"/>
              <a:t> Праведниками, </a:t>
            </a:r>
            <a:r>
              <a:rPr lang="ru-RU" b="1" dirty="0" err="1" smtClean="0"/>
              <a:t>серед</a:t>
            </a:r>
            <a:r>
              <a:rPr lang="ru-RU" b="1" dirty="0" smtClean="0"/>
              <a:t> них </a:t>
            </a:r>
            <a:r>
              <a:rPr lang="ru-RU" b="1" dirty="0" err="1" smtClean="0"/>
              <a:t>понад</a:t>
            </a:r>
            <a:r>
              <a:rPr lang="ru-RU" b="1" dirty="0" smtClean="0"/>
              <a:t> 2 тис. </a:t>
            </a:r>
            <a:r>
              <a:rPr lang="ru-RU" b="1" dirty="0" err="1" smtClean="0"/>
              <a:t>українців</a:t>
            </a:r>
            <a:r>
              <a:rPr lang="ru-RU" b="1" dirty="0" smtClean="0"/>
              <a:t>. Про них й </a:t>
            </a:r>
            <a:r>
              <a:rPr lang="ru-RU" b="1" dirty="0" err="1" smtClean="0"/>
              <a:t>розповідає</a:t>
            </a:r>
            <a:r>
              <a:rPr lang="ru-RU" b="1" dirty="0" smtClean="0"/>
              <a:t> книга.</a:t>
            </a:r>
            <a:endParaRPr lang="ru-RU" b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2636912"/>
            <a:ext cx="655272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3659" y="5157192"/>
            <a:ext cx="78726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Читаємо  та  </a:t>
            </a:r>
            <a:r>
              <a:rPr lang="uk-UA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пам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’</a:t>
            </a:r>
            <a:r>
              <a:rPr lang="uk-UA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ятаємо</a:t>
            </a:r>
            <a:r>
              <a:rPr lang="uk-UA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2060"/>
                </a:solidFill>
              </a:rPr>
              <a:t> 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845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548681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День </a:t>
            </a:r>
            <a:r>
              <a:rPr lang="ru-RU" sz="4000" b="1" dirty="0" err="1" smtClean="0"/>
              <a:t>пам'яті</a:t>
            </a:r>
            <a:r>
              <a:rPr lang="ru-RU" sz="4000" b="1" dirty="0" smtClean="0"/>
              <a:t> жертв </a:t>
            </a:r>
            <a:r>
              <a:rPr lang="ru-RU" sz="4000" b="1" dirty="0" err="1" smtClean="0"/>
              <a:t>Бабиного</a:t>
            </a:r>
            <a:r>
              <a:rPr lang="ru-RU" sz="4000" b="1" dirty="0" smtClean="0"/>
              <a:t> </a:t>
            </a:r>
            <a:r>
              <a:rPr lang="ru-RU" sz="4000" b="1" smtClean="0"/>
              <a:t>Яру </a:t>
            </a:r>
            <a:r>
              <a:rPr lang="ru-RU" sz="4000" b="1" smtClean="0"/>
              <a:t>2025: </a:t>
            </a:r>
            <a:r>
              <a:rPr lang="ru-RU" sz="4000" b="1" dirty="0" err="1" smtClean="0"/>
              <a:t>історія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страшної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трагедії</a:t>
            </a:r>
            <a:endParaRPr lang="ru-RU" sz="4000" b="1" dirty="0" smtClean="0"/>
          </a:p>
          <a:p>
            <a:endParaRPr lang="uk-UA" sz="4000" b="1" dirty="0"/>
          </a:p>
          <a:p>
            <a:endParaRPr lang="ru-RU" sz="4000" b="1" dirty="0" smtClean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endParaRPr lang="ru-RU" sz="2800" b="1" dirty="0"/>
          </a:p>
          <a:p>
            <a:endParaRPr lang="ru-RU" sz="2800" b="1" dirty="0" smtClean="0"/>
          </a:p>
          <a:p>
            <a:pPr algn="ctr"/>
            <a:r>
              <a:rPr lang="ru-RU" sz="2800" b="1" dirty="0" smtClean="0"/>
              <a:t>29 </a:t>
            </a:r>
            <a:r>
              <a:rPr lang="ru-RU" sz="2800" b="1" dirty="0" err="1" smtClean="0"/>
              <a:t>вересня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згадуємо</a:t>
            </a:r>
            <a:r>
              <a:rPr lang="ru-RU" sz="2800" b="1" dirty="0" smtClean="0"/>
              <a:t> про </a:t>
            </a:r>
            <a:r>
              <a:rPr lang="ru-RU" sz="2800" b="1" dirty="0" err="1" smtClean="0"/>
              <a:t>трагедію</a:t>
            </a:r>
            <a:r>
              <a:rPr lang="ru-RU" sz="2800" b="1" dirty="0" smtClean="0"/>
              <a:t> в </a:t>
            </a:r>
            <a:r>
              <a:rPr lang="ru-RU" sz="2800" b="1" dirty="0" err="1" smtClean="0"/>
              <a:t>Бабиному</a:t>
            </a:r>
            <a:r>
              <a:rPr lang="ru-RU" sz="2800" b="1" dirty="0" smtClean="0"/>
              <a:t> Яру, в </a:t>
            </a:r>
            <a:r>
              <a:rPr lang="ru-RU" sz="2800" b="1" dirty="0" err="1" smtClean="0"/>
              <a:t>якій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загинуло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понад</a:t>
            </a:r>
            <a:r>
              <a:rPr lang="ru-RU" sz="2800" b="1" dirty="0" smtClean="0"/>
              <a:t> 100 </a:t>
            </a:r>
            <a:r>
              <a:rPr lang="ru-RU" sz="2800" b="1" dirty="0" err="1" smtClean="0"/>
              <a:t>тисяч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невинних</a:t>
            </a:r>
            <a:r>
              <a:rPr lang="ru-RU" sz="2800" b="1" dirty="0" smtClean="0"/>
              <a:t> людей.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31062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37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День </a:t>
            </a:r>
            <a:r>
              <a:rPr lang="ru-RU" b="1" dirty="0" err="1" smtClean="0">
                <a:solidFill>
                  <a:srgbClr val="002060"/>
                </a:solidFill>
              </a:rPr>
              <a:t>пам'яті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трагедії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Бабиного</a:t>
            </a:r>
            <a:r>
              <a:rPr lang="ru-RU" b="1" dirty="0" smtClean="0">
                <a:solidFill>
                  <a:srgbClr val="002060"/>
                </a:solidFill>
              </a:rPr>
              <a:t> Яру - </a:t>
            </a:r>
            <a:r>
              <a:rPr lang="ru-RU" b="1" dirty="0" err="1" smtClean="0">
                <a:solidFill>
                  <a:srgbClr val="002060"/>
                </a:solidFill>
              </a:rPr>
              <a:t>історія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події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579296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b="1" dirty="0" err="1" smtClean="0"/>
              <a:t>Вшановувати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пам'ять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розстріляних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Бабиному</a:t>
            </a:r>
            <a:r>
              <a:rPr lang="ru-RU" sz="2400" b="1" dirty="0" smtClean="0"/>
              <a:t> Яру почали </a:t>
            </a:r>
            <a:r>
              <a:rPr lang="ru-RU" sz="2400" b="1" dirty="0" err="1" smtClean="0"/>
              <a:t>вже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після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здобуття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незалежності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України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радянський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повоєнний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Голокост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замовчувався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розстріли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Бабиному</a:t>
            </a:r>
            <a:r>
              <a:rPr lang="ru-RU" sz="2400" b="1" dirty="0" smtClean="0"/>
              <a:t> Яру </a:t>
            </a:r>
            <a:r>
              <a:rPr lang="ru-RU" sz="2400" b="1" dirty="0" err="1" smtClean="0"/>
              <a:t>комуністами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представлялися</a:t>
            </a:r>
            <a:r>
              <a:rPr lang="ru-RU" sz="2400" b="1" dirty="0" smtClean="0"/>
              <a:t> як </a:t>
            </a:r>
            <a:r>
              <a:rPr lang="ru-RU" sz="2400" b="1" dirty="0" err="1" smtClean="0"/>
              <a:t>вбивства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радянських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громадян</a:t>
            </a:r>
            <a:r>
              <a:rPr lang="ru-RU" sz="2400" b="1" dirty="0" smtClean="0"/>
              <a:t>, без </a:t>
            </a:r>
            <a:r>
              <a:rPr lang="ru-RU" sz="2400" b="1" dirty="0" err="1" smtClean="0"/>
              <a:t>згадки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євреїв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err="1" smtClean="0"/>
              <a:t>Вперше</a:t>
            </a:r>
            <a:r>
              <a:rPr lang="ru-RU" sz="2400" b="1" dirty="0" smtClean="0"/>
              <a:t> жертв </a:t>
            </a:r>
            <a:r>
              <a:rPr lang="ru-RU" sz="2400" b="1" dirty="0" err="1" smtClean="0"/>
              <a:t>Бабиного</a:t>
            </a:r>
            <a:r>
              <a:rPr lang="ru-RU" sz="2400" b="1" dirty="0" smtClean="0"/>
              <a:t> Яру </a:t>
            </a:r>
            <a:r>
              <a:rPr lang="ru-RU" sz="2400" b="1" dirty="0" err="1" smtClean="0"/>
              <a:t>вшанували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в 1991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Тоді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трагедії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Києві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приїхав</a:t>
            </a:r>
            <a:r>
              <a:rPr lang="ru-RU" sz="2400" b="1" dirty="0" smtClean="0"/>
              <a:t> президент США Джордж Буш-старший. У 2007 </a:t>
            </a:r>
            <a:r>
              <a:rPr lang="ru-RU" sz="2400" b="1" dirty="0" err="1" smtClean="0"/>
              <a:t>році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місці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трагедії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відкрито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Національний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історико-меморіальний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заповідник</a:t>
            </a:r>
            <a:r>
              <a:rPr lang="ru-RU" sz="2400" b="1" dirty="0" smtClean="0"/>
              <a:t> Бабин Яр. </a:t>
            </a:r>
            <a:r>
              <a:rPr lang="ru-RU" sz="2400" b="1" dirty="0" err="1" smtClean="0"/>
              <a:t>Щороку</a:t>
            </a:r>
            <a:r>
              <a:rPr lang="ru-RU" sz="2400" b="1" dirty="0" smtClean="0"/>
              <a:t> 29 </a:t>
            </a:r>
            <a:r>
              <a:rPr lang="ru-RU" sz="2400" b="1" dirty="0" err="1" smtClean="0"/>
              <a:t>вересня</a:t>
            </a:r>
            <a:r>
              <a:rPr lang="ru-RU" sz="2400" b="1" dirty="0" smtClean="0"/>
              <a:t> почали </a:t>
            </a:r>
            <a:r>
              <a:rPr lang="ru-RU" sz="2400" b="1" dirty="0" err="1" smtClean="0"/>
              <a:t>вшановувати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пам'ять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розстріляних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Бабиному</a:t>
            </a:r>
            <a:r>
              <a:rPr lang="ru-RU" sz="2400" b="1" dirty="0" smtClean="0"/>
              <a:t> Яру. У день </a:t>
            </a:r>
            <a:r>
              <a:rPr lang="ru-RU" sz="2400" b="1" dirty="0" err="1" smtClean="0"/>
              <a:t>пам'яті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приспускають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державні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прапори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деяких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будівлях</a:t>
            </a:r>
            <a:r>
              <a:rPr lang="ru-RU" sz="2400" b="1" dirty="0" smtClean="0"/>
              <a:t>, а в </a:t>
            </a:r>
            <a:r>
              <a:rPr lang="ru-RU" sz="2400" b="1" dirty="0" err="1" smtClean="0"/>
              <a:t>урочищі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проводяться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виступи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8589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1008112"/>
          </a:xfrm>
        </p:spPr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Що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таке</a:t>
            </a:r>
            <a:r>
              <a:rPr lang="ru-RU" sz="4000" b="1" dirty="0" smtClean="0">
                <a:solidFill>
                  <a:srgbClr val="002060"/>
                </a:solidFill>
              </a:rPr>
              <a:t> Бабин Яр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Бабин Яр -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урочище в </a:t>
            </a:r>
            <a:r>
              <a:rPr lang="ru-RU" sz="2400" b="1" dirty="0" err="1" smtClean="0"/>
              <a:t>північній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частині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Києва</a:t>
            </a:r>
            <a:r>
              <a:rPr lang="ru-RU" sz="2400" b="1" dirty="0" smtClean="0"/>
              <a:t>, яке стало </a:t>
            </a:r>
            <a:r>
              <a:rPr lang="ru-RU" sz="2400" b="1" dirty="0" err="1" smtClean="0"/>
              <a:t>місцем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наймасовіших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євреїв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Другій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світовій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війні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Розстріли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проводилися</a:t>
            </a:r>
            <a:r>
              <a:rPr lang="ru-RU" sz="2400" b="1" dirty="0" smtClean="0"/>
              <a:t> з 1941 по 1943 роки, </a:t>
            </a:r>
            <a:r>
              <a:rPr lang="ru-RU" sz="2400" b="1" dirty="0" err="1" smtClean="0"/>
              <a:t>під</a:t>
            </a:r>
            <a:r>
              <a:rPr lang="ru-RU" sz="2400" b="1" dirty="0" smtClean="0"/>
              <a:t> час </a:t>
            </a:r>
            <a:r>
              <a:rPr lang="ru-RU" sz="2400" b="1" dirty="0" err="1" smtClean="0"/>
              <a:t>окупації</a:t>
            </a:r>
            <a:r>
              <a:rPr lang="ru-RU" sz="2400" b="1" dirty="0" smtClean="0"/>
              <a:t> нацистами </a:t>
            </a:r>
            <a:r>
              <a:rPr lang="ru-RU" sz="2400" b="1" dirty="0" err="1" smtClean="0"/>
              <a:t>Києва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Точна </a:t>
            </a:r>
            <a:r>
              <a:rPr lang="ru-RU" sz="2400" b="1" dirty="0" err="1" smtClean="0"/>
              <a:t>кількість</a:t>
            </a:r>
            <a:r>
              <a:rPr lang="ru-RU" sz="2400" b="1" dirty="0" smtClean="0"/>
              <a:t> жертв </a:t>
            </a:r>
            <a:r>
              <a:rPr lang="ru-RU" sz="2400" b="1" dirty="0" err="1" smtClean="0"/>
              <a:t>Бабиного</a:t>
            </a:r>
            <a:r>
              <a:rPr lang="ru-RU" sz="2400" b="1" dirty="0" smtClean="0"/>
              <a:t> Яру </a:t>
            </a:r>
            <a:r>
              <a:rPr lang="ru-RU" sz="2400" b="1" dirty="0" err="1" smtClean="0"/>
              <a:t>невідома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Багатьох</a:t>
            </a:r>
            <a:r>
              <a:rPr lang="ru-RU" sz="2400" b="1" dirty="0" smtClean="0"/>
              <a:t> жертв </a:t>
            </a:r>
            <a:r>
              <a:rPr lang="ru-RU" sz="2400" b="1" dirty="0" err="1" smtClean="0"/>
              <a:t>нацисти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враховували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Історики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називають</a:t>
            </a:r>
            <a:r>
              <a:rPr lang="ru-RU" sz="2400" b="1" dirty="0" smtClean="0"/>
              <a:t> числа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70 до 150 </a:t>
            </a:r>
            <a:r>
              <a:rPr lang="ru-RU" sz="2400" b="1" dirty="0" err="1" smtClean="0"/>
              <a:t>тисяч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розстріляних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Серед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убитих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були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євреї</a:t>
            </a:r>
            <a:r>
              <a:rPr lang="ru-RU" sz="2400" b="1" dirty="0" smtClean="0"/>
              <a:t>, а й </a:t>
            </a:r>
            <a:r>
              <a:rPr lang="ru-RU" sz="2400" b="1" dirty="0" err="1" smtClean="0"/>
              <a:t>душевнохворі</a:t>
            </a:r>
            <a:r>
              <a:rPr lang="ru-RU" sz="2400" b="1" dirty="0" smtClean="0"/>
              <a:t> люди, </a:t>
            </a:r>
            <a:r>
              <a:rPr lang="ru-RU" sz="2400" b="1" dirty="0" err="1" smtClean="0"/>
              <a:t>цигани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військовополонені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радянські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солдати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звичайні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мирні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жителі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Києва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Також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нацисти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знищували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членів</a:t>
            </a:r>
            <a:r>
              <a:rPr lang="ru-RU" sz="2400" b="1" dirty="0" smtClean="0"/>
              <a:t> ОУН. 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Бабиному</a:t>
            </a:r>
            <a:r>
              <a:rPr lang="ru-RU" sz="2400" b="1" dirty="0" smtClean="0"/>
              <a:t> Яру </a:t>
            </a:r>
            <a:r>
              <a:rPr lang="ru-RU" sz="2400" b="1" dirty="0" err="1" smtClean="0"/>
              <a:t>була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розстріляна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українська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поетеса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Олена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Теліга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чоловіком</a:t>
            </a:r>
            <a:r>
              <a:rPr lang="ru-RU" sz="2400" b="1" dirty="0" smtClean="0"/>
              <a:t>.</a:t>
            </a:r>
          </a:p>
          <a:p>
            <a:pPr marL="0" indent="0">
              <a:buNone/>
            </a:pPr>
            <a:r>
              <a:rPr lang="ru-RU" sz="2400" b="1" dirty="0" smtClean="0"/>
              <a:t>За час </a:t>
            </a:r>
            <a:r>
              <a:rPr lang="ru-RU" sz="2400" b="1" dirty="0" err="1" smtClean="0"/>
              <a:t>розстрілів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врятуватися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вдалося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лише</a:t>
            </a:r>
            <a:r>
              <a:rPr lang="ru-RU" sz="2400" b="1" dirty="0" smtClean="0"/>
              <a:t> 29 людям. Люди,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врятувалися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Бабиного</a:t>
            </a:r>
            <a:r>
              <a:rPr lang="ru-RU" sz="2400" b="1" dirty="0" smtClean="0"/>
              <a:t> Яру, в основному </a:t>
            </a:r>
            <a:r>
              <a:rPr lang="ru-RU" sz="2400" b="1" dirty="0" err="1" smtClean="0"/>
              <a:t>прикидалися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мертвими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або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здійснювали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втечі</a:t>
            </a:r>
            <a:r>
              <a:rPr lang="ru-RU" sz="2400" b="1" dirty="0" smtClean="0"/>
              <a:t> з </a:t>
            </a:r>
            <a:r>
              <a:rPr lang="ru-RU" sz="2400" b="1" dirty="0" err="1" smtClean="0"/>
              <a:t>концтаборів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841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</a:rPr>
              <a:t>Історія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</a:rPr>
              <a:t>Бабиного</a:t>
            </a:r>
            <a:r>
              <a:rPr lang="ru-RU" sz="4000" b="1" dirty="0" smtClean="0">
                <a:solidFill>
                  <a:srgbClr val="002060"/>
                </a:solidFill>
              </a:rPr>
              <a:t> Яру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68863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5100" b="1" dirty="0" smtClean="0"/>
              <a:t>Бабин Яр </a:t>
            </a:r>
            <a:r>
              <a:rPr lang="ru-RU" sz="5100" b="1" dirty="0" err="1" smtClean="0"/>
              <a:t>був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визначений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місцем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масового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вбивства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євреїв</a:t>
            </a:r>
            <a:r>
              <a:rPr lang="ru-RU" sz="5100" b="1" dirty="0" smtClean="0"/>
              <a:t> 26 </a:t>
            </a:r>
            <a:r>
              <a:rPr lang="ru-RU" sz="5100" b="1" dirty="0" err="1" smtClean="0"/>
              <a:t>вересня</a:t>
            </a:r>
            <a:r>
              <a:rPr lang="ru-RU" sz="5100" b="1" dirty="0" smtClean="0"/>
              <a:t> 1941 року. </a:t>
            </a:r>
            <a:r>
              <a:rPr lang="ru-RU" sz="5100" b="1" dirty="0" err="1" smtClean="0"/>
              <a:t>Саме</a:t>
            </a:r>
            <a:r>
              <a:rPr lang="ru-RU" sz="5100" b="1" dirty="0" smtClean="0"/>
              <a:t> в </a:t>
            </a:r>
            <a:r>
              <a:rPr lang="ru-RU" sz="5100" b="1" dirty="0" err="1" smtClean="0"/>
              <a:t>Київському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урочищі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окупаційна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влада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Києва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хотіла</a:t>
            </a:r>
            <a:r>
              <a:rPr lang="ru-RU" sz="5100" b="1" dirty="0" smtClean="0"/>
              <a:t> остаточно </a:t>
            </a:r>
            <a:r>
              <a:rPr lang="ru-RU" sz="5100" b="1" dirty="0" err="1" smtClean="0"/>
              <a:t>вирішити</a:t>
            </a:r>
            <a:r>
              <a:rPr lang="ru-RU" sz="5100" b="1" dirty="0" smtClean="0"/>
              <a:t> "</a:t>
            </a:r>
            <a:r>
              <a:rPr lang="ru-RU" sz="5100" b="1" dirty="0" err="1" smtClean="0"/>
              <a:t>єврейське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питання</a:t>
            </a:r>
            <a:r>
              <a:rPr lang="ru-RU" sz="5100" b="1" dirty="0" smtClean="0"/>
              <a:t>".</a:t>
            </a:r>
          </a:p>
          <a:p>
            <a:endParaRPr lang="ru-RU" sz="5100" b="1" dirty="0" smtClean="0"/>
          </a:p>
          <a:p>
            <a:pPr marL="0" indent="0">
              <a:buNone/>
            </a:pPr>
            <a:r>
              <a:rPr lang="ru-RU" sz="5100" b="1" dirty="0" smtClean="0"/>
              <a:t>Перший і </a:t>
            </a:r>
            <a:r>
              <a:rPr lang="ru-RU" sz="5100" b="1" dirty="0" err="1" smtClean="0"/>
              <a:t>наймасовіший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розстріл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був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призначений</a:t>
            </a:r>
            <a:r>
              <a:rPr lang="ru-RU" sz="5100" b="1" dirty="0" smtClean="0"/>
              <a:t> на 29 </a:t>
            </a:r>
            <a:r>
              <a:rPr lang="ru-RU" sz="5100" b="1" dirty="0" err="1" smtClean="0"/>
              <a:t>вересня</a:t>
            </a:r>
            <a:r>
              <a:rPr lang="ru-RU" sz="5100" b="1" dirty="0" smtClean="0"/>
              <a:t>. По </a:t>
            </a:r>
            <a:r>
              <a:rPr lang="ru-RU" sz="5100" b="1" dirty="0" err="1" smtClean="0"/>
              <a:t>всій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столиці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були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розклеєні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листівки</a:t>
            </a:r>
            <a:r>
              <a:rPr lang="ru-RU" sz="5100" b="1" dirty="0" smtClean="0"/>
              <a:t>: "</a:t>
            </a:r>
            <a:r>
              <a:rPr lang="ru-RU" sz="5100" b="1" dirty="0" err="1" smtClean="0"/>
              <a:t>Наказується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всім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євреям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міста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Києва</a:t>
            </a:r>
            <a:r>
              <a:rPr lang="ru-RU" sz="5100" b="1" dirty="0" smtClean="0"/>
              <a:t> та </a:t>
            </a:r>
            <a:r>
              <a:rPr lang="ru-RU" sz="5100" b="1" dirty="0" err="1" smtClean="0"/>
              <a:t>околиць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зібратися</a:t>
            </a:r>
            <a:r>
              <a:rPr lang="ru-RU" sz="5100" b="1" dirty="0" smtClean="0"/>
              <a:t> в </a:t>
            </a:r>
            <a:r>
              <a:rPr lang="ru-RU" sz="5100" b="1" dirty="0" err="1" smtClean="0"/>
              <a:t>понеділок</a:t>
            </a:r>
            <a:r>
              <a:rPr lang="ru-RU" sz="5100" b="1" dirty="0" smtClean="0"/>
              <a:t> дня 29 </a:t>
            </a:r>
            <a:r>
              <a:rPr lang="ru-RU" sz="5100" b="1" dirty="0" err="1" smtClean="0"/>
              <a:t>вересня</a:t>
            </a:r>
            <a:r>
              <a:rPr lang="ru-RU" sz="5100" b="1" dirty="0" smtClean="0"/>
              <a:t> 1941 року о 8 ранку при </a:t>
            </a:r>
            <a:r>
              <a:rPr lang="ru-RU" sz="5100" b="1" dirty="0" err="1" smtClean="0"/>
              <a:t>вул</a:t>
            </a:r>
            <a:r>
              <a:rPr lang="ru-RU" sz="5100" b="1" dirty="0" smtClean="0"/>
              <a:t>. Мельника-</a:t>
            </a:r>
            <a:r>
              <a:rPr lang="ru-RU" sz="5100" b="1" dirty="0" err="1" smtClean="0"/>
              <a:t>Доктеровський</a:t>
            </a:r>
            <a:r>
              <a:rPr lang="ru-RU" sz="5100" b="1" dirty="0" smtClean="0"/>
              <a:t> (</a:t>
            </a:r>
            <a:r>
              <a:rPr lang="ru-RU" sz="5100" b="1" dirty="0" err="1" smtClean="0"/>
              <a:t>біля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кладовища</a:t>
            </a:r>
            <a:r>
              <a:rPr lang="ru-RU" sz="5100" b="1" dirty="0" smtClean="0"/>
              <a:t>). </a:t>
            </a:r>
            <a:r>
              <a:rPr lang="ru-RU" sz="5100" b="1" dirty="0" err="1" smtClean="0"/>
              <a:t>Всі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повинні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взяти</a:t>
            </a:r>
            <a:r>
              <a:rPr lang="ru-RU" sz="5100" b="1" dirty="0" smtClean="0"/>
              <a:t> з собою </a:t>
            </a:r>
            <a:r>
              <a:rPr lang="ru-RU" sz="5100" b="1" dirty="0" err="1" smtClean="0"/>
              <a:t>документи</a:t>
            </a:r>
            <a:r>
              <a:rPr lang="ru-RU" sz="5100" b="1" dirty="0" smtClean="0"/>
              <a:t>, </a:t>
            </a:r>
            <a:r>
              <a:rPr lang="ru-RU" sz="5100" b="1" dirty="0" err="1" smtClean="0"/>
              <a:t>гроші</a:t>
            </a:r>
            <a:r>
              <a:rPr lang="ru-RU" sz="5100" b="1" dirty="0" smtClean="0"/>
              <a:t>, </a:t>
            </a:r>
            <a:r>
              <a:rPr lang="ru-RU" sz="5100" b="1" dirty="0" err="1" smtClean="0"/>
              <a:t>білизну</a:t>
            </a:r>
            <a:r>
              <a:rPr lang="ru-RU" sz="5100" b="1" dirty="0" smtClean="0"/>
              <a:t> та </a:t>
            </a:r>
            <a:r>
              <a:rPr lang="ru-RU" sz="5100" b="1" dirty="0" err="1" smtClean="0"/>
              <a:t>інше</a:t>
            </a:r>
            <a:r>
              <a:rPr lang="ru-RU" sz="5100" b="1" dirty="0" smtClean="0"/>
              <a:t>. </a:t>
            </a:r>
            <a:r>
              <a:rPr lang="ru-RU" sz="5100" b="1" dirty="0" err="1" smtClean="0"/>
              <a:t>Хто</a:t>
            </a:r>
            <a:r>
              <a:rPr lang="ru-RU" sz="5100" b="1" dirty="0" smtClean="0"/>
              <a:t> не </a:t>
            </a:r>
            <a:r>
              <a:rPr lang="ru-RU" sz="5100" b="1" dirty="0" err="1" smtClean="0"/>
              <a:t>підкориться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цьому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розпорядженню</a:t>
            </a:r>
            <a:r>
              <a:rPr lang="ru-RU" sz="5100" b="1" dirty="0" smtClean="0"/>
              <a:t> буде </a:t>
            </a:r>
            <a:r>
              <a:rPr lang="ru-RU" sz="5100" b="1" dirty="0" err="1" smtClean="0"/>
              <a:t>розстріляний</a:t>
            </a:r>
            <a:r>
              <a:rPr lang="ru-RU" sz="5100" b="1" dirty="0" smtClean="0"/>
              <a:t>."</a:t>
            </a:r>
          </a:p>
          <a:p>
            <a:endParaRPr lang="ru-RU" sz="5100" b="1" dirty="0" smtClean="0"/>
          </a:p>
          <a:p>
            <a:pPr marL="0" indent="0">
              <a:buNone/>
            </a:pPr>
            <a:r>
              <a:rPr lang="ru-RU" sz="5100" b="1" dirty="0" smtClean="0"/>
              <a:t>Мету </a:t>
            </a:r>
            <a:r>
              <a:rPr lang="ru-RU" sz="5100" b="1" dirty="0" err="1" smtClean="0"/>
              <a:t>збору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нацисти</a:t>
            </a:r>
            <a:r>
              <a:rPr lang="ru-RU" sz="5100" b="1" dirty="0" smtClean="0"/>
              <a:t> не </a:t>
            </a:r>
            <a:r>
              <a:rPr lang="ru-RU" sz="5100" b="1" dirty="0" err="1" smtClean="0"/>
              <a:t>оголошували</a:t>
            </a:r>
            <a:r>
              <a:rPr lang="ru-RU" sz="5100" b="1" dirty="0" smtClean="0"/>
              <a:t>. По </a:t>
            </a:r>
            <a:r>
              <a:rPr lang="ru-RU" sz="5100" b="1" dirty="0" err="1" smtClean="0"/>
              <a:t>місту</a:t>
            </a:r>
            <a:r>
              <a:rPr lang="ru-RU" sz="5100" b="1" dirty="0" smtClean="0"/>
              <a:t> ж </a:t>
            </a:r>
            <a:r>
              <a:rPr lang="ru-RU" sz="5100" b="1" dirty="0" err="1" smtClean="0"/>
              <a:t>пройшла</a:t>
            </a:r>
            <a:r>
              <a:rPr lang="ru-RU" sz="5100" b="1" dirty="0" smtClean="0"/>
              <a:t> чутка, </a:t>
            </a:r>
            <a:r>
              <a:rPr lang="ru-RU" sz="5100" b="1" dirty="0" err="1" smtClean="0"/>
              <a:t>що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євреїв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евакуюватимуть</a:t>
            </a:r>
            <a:r>
              <a:rPr lang="ru-RU" sz="5100" b="1" dirty="0" smtClean="0"/>
              <a:t>. Люди </a:t>
            </a:r>
            <a:r>
              <a:rPr lang="ru-RU" sz="5100" b="1" dirty="0" err="1" smtClean="0"/>
              <a:t>прийшли</a:t>
            </a:r>
            <a:r>
              <a:rPr lang="ru-RU" sz="5100" b="1" dirty="0" smtClean="0"/>
              <a:t> в Бабин Яр, не </a:t>
            </a:r>
            <a:r>
              <a:rPr lang="ru-RU" sz="5100" b="1" dirty="0" err="1" smtClean="0"/>
              <a:t>здогадуючись</a:t>
            </a:r>
            <a:r>
              <a:rPr lang="ru-RU" sz="5100" b="1" dirty="0" smtClean="0"/>
              <a:t> про </a:t>
            </a:r>
            <a:r>
              <a:rPr lang="ru-RU" sz="5100" b="1" dirty="0" err="1" smtClean="0"/>
              <a:t>плани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окупантів</a:t>
            </a:r>
            <a:r>
              <a:rPr lang="ru-RU" sz="5100" b="1" dirty="0" smtClean="0"/>
              <a:t>. Ось </a:t>
            </a:r>
            <a:r>
              <a:rPr lang="ru-RU" sz="5100" b="1" dirty="0" err="1" smtClean="0"/>
              <a:t>що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розповідала</a:t>
            </a:r>
            <a:r>
              <a:rPr lang="ru-RU" sz="5100" b="1" dirty="0" smtClean="0"/>
              <a:t> про день </a:t>
            </a:r>
            <a:r>
              <a:rPr lang="ru-RU" sz="5100" b="1" dirty="0" err="1" smtClean="0"/>
              <a:t>розстрілу</a:t>
            </a:r>
            <a:r>
              <a:rPr lang="ru-RU" sz="5100" b="1" dirty="0" smtClean="0"/>
              <a:t> одна з </a:t>
            </a:r>
            <a:r>
              <a:rPr lang="ru-RU" sz="5100" b="1" dirty="0" err="1" smtClean="0"/>
              <a:t>врятованих</a:t>
            </a:r>
            <a:r>
              <a:rPr lang="ru-RU" sz="5100" b="1" dirty="0" smtClean="0"/>
              <a:t> </a:t>
            </a:r>
            <a:r>
              <a:rPr lang="ru-RU" sz="5100" b="1" dirty="0" err="1" smtClean="0"/>
              <a:t>Раїса</a:t>
            </a:r>
            <a:r>
              <a:rPr lang="ru-RU" sz="5100" b="1" dirty="0" smtClean="0"/>
              <a:t> Майстренко:</a:t>
            </a:r>
          </a:p>
          <a:p>
            <a:endParaRPr lang="ru-RU" sz="51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15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7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" </a:t>
            </a:r>
            <a:r>
              <a:rPr lang="ru-RU" b="1" dirty="0" err="1" smtClean="0">
                <a:solidFill>
                  <a:srgbClr val="002060"/>
                </a:solidFill>
              </a:rPr>
              <a:t>Татова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зі</a:t>
            </a:r>
            <a:r>
              <a:rPr lang="ru-RU" b="1" dirty="0" smtClean="0">
                <a:solidFill>
                  <a:srgbClr val="002060"/>
                </a:solidFill>
              </a:rPr>
              <a:t> мною на руках </a:t>
            </a:r>
            <a:r>
              <a:rPr lang="ru-RU" b="1" dirty="0" err="1" smtClean="0">
                <a:solidFill>
                  <a:srgbClr val="002060"/>
                </a:solidFill>
              </a:rPr>
              <a:t>пішла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проводжати</a:t>
            </a:r>
            <a:r>
              <a:rPr lang="ru-RU" b="1" dirty="0" smtClean="0">
                <a:solidFill>
                  <a:srgbClr val="002060"/>
                </a:solidFill>
              </a:rPr>
              <a:t>, а моя </a:t>
            </a:r>
            <a:r>
              <a:rPr lang="ru-RU" b="1" dirty="0" err="1" smtClean="0">
                <a:solidFill>
                  <a:srgbClr val="002060"/>
                </a:solidFill>
              </a:rPr>
              <a:t>мати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йшла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паралельно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зі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своїми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рідними</a:t>
            </a:r>
            <a:r>
              <a:rPr lang="ru-RU" b="1" dirty="0" smtClean="0">
                <a:solidFill>
                  <a:srgbClr val="002060"/>
                </a:solidFill>
              </a:rPr>
              <a:t>. Вона </a:t>
            </a:r>
            <a:r>
              <a:rPr lang="ru-RU" b="1" dirty="0" err="1" smtClean="0">
                <a:solidFill>
                  <a:srgbClr val="002060"/>
                </a:solidFill>
              </a:rPr>
              <a:t>допомагала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матері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ходити</a:t>
            </a:r>
            <a:r>
              <a:rPr lang="ru-RU" b="1" dirty="0" smtClean="0">
                <a:solidFill>
                  <a:srgbClr val="002060"/>
                </a:solidFill>
              </a:rPr>
              <a:t>, </a:t>
            </a:r>
            <a:r>
              <a:rPr lang="ru-RU" b="1" dirty="0" err="1" smtClean="0">
                <a:solidFill>
                  <a:srgbClr val="002060"/>
                </a:solidFill>
              </a:rPr>
              <a:t>бо</a:t>
            </a:r>
            <a:r>
              <a:rPr lang="ru-RU" b="1" dirty="0" smtClean="0">
                <a:solidFill>
                  <a:srgbClr val="002060"/>
                </a:solidFill>
              </a:rPr>
              <a:t> у </a:t>
            </a:r>
            <a:r>
              <a:rPr lang="ru-RU" b="1" dirty="0" err="1" smtClean="0">
                <a:solidFill>
                  <a:srgbClr val="002060"/>
                </a:solidFill>
              </a:rPr>
              <a:t>неї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були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хворі</a:t>
            </a:r>
            <a:r>
              <a:rPr lang="ru-RU" b="1" dirty="0" smtClean="0">
                <a:solidFill>
                  <a:srgbClr val="002060"/>
                </a:solidFill>
              </a:rPr>
              <a:t> ноги. Бабуся </a:t>
            </a:r>
            <a:r>
              <a:rPr lang="ru-RU" b="1" dirty="0" err="1" smtClean="0">
                <a:solidFill>
                  <a:srgbClr val="002060"/>
                </a:solidFill>
              </a:rPr>
              <a:t>мені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потім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розповідала</a:t>
            </a:r>
            <a:r>
              <a:rPr lang="ru-RU" b="1" dirty="0" smtClean="0">
                <a:solidFill>
                  <a:srgbClr val="002060"/>
                </a:solidFill>
              </a:rPr>
              <a:t>: </a:t>
            </a:r>
            <a:r>
              <a:rPr lang="ru-RU" b="1" dirty="0" err="1" smtClean="0">
                <a:solidFill>
                  <a:srgbClr val="002060"/>
                </a:solidFill>
              </a:rPr>
              <a:t>ніхто</a:t>
            </a:r>
            <a:r>
              <a:rPr lang="ru-RU" b="1" dirty="0" smtClean="0">
                <a:solidFill>
                  <a:srgbClr val="002060"/>
                </a:solidFill>
              </a:rPr>
              <a:t> не думав,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всіх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ведуть</a:t>
            </a:r>
            <a:r>
              <a:rPr lang="ru-RU" b="1" dirty="0" smtClean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розстріл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ru-RU" b="1" dirty="0" err="1" smtClean="0">
                <a:solidFill>
                  <a:srgbClr val="002060"/>
                </a:solidFill>
              </a:rPr>
              <a:t>Всі</a:t>
            </a:r>
            <a:r>
              <a:rPr lang="ru-RU" b="1" dirty="0" smtClean="0">
                <a:solidFill>
                  <a:srgbClr val="002060"/>
                </a:solidFill>
              </a:rPr>
              <a:t> думали, </a:t>
            </a:r>
            <a:r>
              <a:rPr lang="ru-RU" b="1" dirty="0" err="1" smtClean="0">
                <a:solidFill>
                  <a:srgbClr val="002060"/>
                </a:solidFill>
              </a:rPr>
              <a:t>що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будуть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переселяти</a:t>
            </a:r>
            <a:r>
              <a:rPr lang="ru-RU" b="1" dirty="0" smtClean="0">
                <a:solidFill>
                  <a:srgbClr val="002060"/>
                </a:solidFill>
              </a:rPr>
              <a:t> в Палестину.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6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По </a:t>
            </a:r>
            <a:r>
              <a:rPr lang="ru-RU" sz="2400" b="1" dirty="0" err="1" smtClean="0"/>
              <a:t>прибуттю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місце</a:t>
            </a:r>
            <a:r>
              <a:rPr lang="ru-RU" sz="2400" b="1" dirty="0" smtClean="0"/>
              <a:t> у </a:t>
            </a:r>
            <a:r>
              <a:rPr lang="ru-RU" sz="2400" b="1" dirty="0" err="1" smtClean="0"/>
              <a:t>євреїв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інших</a:t>
            </a:r>
            <a:r>
              <a:rPr lang="ru-RU" sz="2400" b="1" dirty="0" smtClean="0"/>
              <a:t> жертв </a:t>
            </a:r>
            <a:r>
              <a:rPr lang="ru-RU" sz="2400" b="1" dirty="0" err="1" smtClean="0"/>
              <a:t>спочатку</a:t>
            </a:r>
            <a:r>
              <a:rPr lang="ru-RU" sz="2400" b="1" dirty="0" smtClean="0"/>
              <a:t> забирали </a:t>
            </a:r>
            <a:r>
              <a:rPr lang="ru-RU" sz="2400" b="1" dirty="0" err="1" smtClean="0"/>
              <a:t>цінні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речі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потім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наказували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проходити</a:t>
            </a:r>
            <a:r>
              <a:rPr lang="ru-RU" sz="2400" b="1" dirty="0" smtClean="0"/>
              <a:t> до </a:t>
            </a:r>
            <a:r>
              <a:rPr lang="ru-RU" sz="2400" b="1" dirty="0" err="1" smtClean="0"/>
              <a:t>південно-східного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відрогу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Бабиного</a:t>
            </a:r>
            <a:r>
              <a:rPr lang="ru-RU" sz="2400" b="1" dirty="0" smtClean="0"/>
              <a:t> Яру, де і </a:t>
            </a:r>
            <a:r>
              <a:rPr lang="ru-RU" sz="2400" b="1" dirty="0" err="1" smtClean="0"/>
              <a:t>проводилися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розстріли</a:t>
            </a:r>
            <a:r>
              <a:rPr lang="ru-RU" sz="2400" b="1" dirty="0" smtClean="0"/>
              <a:t>. За 29-30 </a:t>
            </a:r>
            <a:r>
              <a:rPr lang="ru-RU" sz="2400" b="1" dirty="0" err="1" smtClean="0"/>
              <a:t>вересня</a:t>
            </a:r>
            <a:r>
              <a:rPr lang="ru-RU" sz="2400" b="1" dirty="0" smtClean="0"/>
              <a:t> 1941 року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розстріляно</a:t>
            </a:r>
            <a:r>
              <a:rPr lang="ru-RU" sz="2400" b="1" dirty="0" smtClean="0"/>
              <a:t> 33 771 особу (без </a:t>
            </a:r>
            <a:r>
              <a:rPr lang="ru-RU" sz="2400" b="1" dirty="0" err="1" smtClean="0"/>
              <a:t>урахування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дітей</a:t>
            </a:r>
            <a:r>
              <a:rPr lang="ru-RU" sz="2400" b="1" dirty="0" smtClean="0"/>
              <a:t> до 3 </a:t>
            </a:r>
            <a:r>
              <a:rPr lang="ru-RU" sz="2400" b="1" dirty="0" err="1" smtClean="0"/>
              <a:t>років</a:t>
            </a:r>
            <a:r>
              <a:rPr lang="ru-RU" sz="2400" b="1" dirty="0" smtClean="0"/>
              <a:t>).</a:t>
            </a:r>
          </a:p>
          <a:p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err="1" smtClean="0"/>
              <a:t>Ще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кілька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масових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розстрілів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проводилося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протягом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жовтня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Біля</a:t>
            </a:r>
            <a:r>
              <a:rPr lang="ru-RU" sz="2400" b="1" dirty="0" smtClean="0"/>
              <a:t> урочища </a:t>
            </a:r>
            <a:r>
              <a:rPr lang="ru-RU" sz="2400" b="1" dirty="0" err="1" smtClean="0"/>
              <a:t>було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відкрито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Сирецький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концентраційний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табір</a:t>
            </a:r>
            <a:r>
              <a:rPr lang="ru-RU" sz="2400" b="1" dirty="0" smtClean="0"/>
              <a:t>, в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загинуло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близько</a:t>
            </a:r>
            <a:r>
              <a:rPr lang="ru-RU" sz="2400" b="1" dirty="0" smtClean="0"/>
              <a:t> 25 </a:t>
            </a:r>
            <a:r>
              <a:rPr lang="ru-RU" sz="2400" b="1" dirty="0" err="1" smtClean="0"/>
              <a:t>тисяч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осіб</a:t>
            </a:r>
            <a:r>
              <a:rPr lang="ru-RU" sz="2400" b="1" dirty="0" smtClean="0"/>
              <a:t>. У </a:t>
            </a:r>
            <a:r>
              <a:rPr lang="ru-RU" sz="2400" b="1" dirty="0" err="1" smtClean="0"/>
              <a:t>березні</a:t>
            </a:r>
            <a:r>
              <a:rPr lang="ru-RU" sz="2400" b="1" dirty="0" smtClean="0"/>
              <a:t> 1942 року </a:t>
            </a:r>
            <a:r>
              <a:rPr lang="ru-RU" sz="2400" b="1" dirty="0" err="1" smtClean="0"/>
              <a:t>нацисти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Бабиному</a:t>
            </a:r>
            <a:r>
              <a:rPr lang="ru-RU" sz="2400" b="1" dirty="0" smtClean="0"/>
              <a:t> Яру </a:t>
            </a:r>
            <a:r>
              <a:rPr lang="ru-RU" sz="2400" b="1" dirty="0" err="1" smtClean="0"/>
              <a:t>стратили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понад</a:t>
            </a:r>
            <a:r>
              <a:rPr lang="ru-RU" sz="2400" b="1" dirty="0" smtClean="0"/>
              <a:t> 600 </a:t>
            </a:r>
            <a:r>
              <a:rPr lang="ru-RU" sz="2400" b="1" dirty="0" err="1" smtClean="0"/>
              <a:t>членів</a:t>
            </a:r>
            <a:r>
              <a:rPr lang="ru-RU" sz="2400" b="1" dirty="0" smtClean="0"/>
              <a:t> ОУН. </a:t>
            </a:r>
            <a:r>
              <a:rPr lang="ru-RU" sz="2400" b="1" dirty="0" err="1" smtClean="0"/>
              <a:t>Розстріли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тривали</a:t>
            </a:r>
            <a:r>
              <a:rPr lang="ru-RU" sz="2400" b="1" dirty="0" smtClean="0"/>
              <a:t> до 1943 року, </a:t>
            </a:r>
            <a:r>
              <a:rPr lang="ru-RU" sz="2400" b="1" dirty="0" err="1" smtClean="0"/>
              <a:t>поки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німецькі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війська</a:t>
            </a:r>
            <a:r>
              <a:rPr lang="ru-RU" sz="2400" b="1" dirty="0" smtClean="0"/>
              <a:t> не покинули </a:t>
            </a:r>
            <a:r>
              <a:rPr lang="ru-RU" sz="2400" b="1" dirty="0" err="1" smtClean="0"/>
              <a:t>Київ</a:t>
            </a:r>
            <a:r>
              <a:rPr lang="ru-RU" sz="2400" b="1" dirty="0" smtClean="0"/>
              <a:t>.</a:t>
            </a:r>
          </a:p>
          <a:p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err="1" smtClean="0">
                <a:solidFill>
                  <a:srgbClr val="002060"/>
                </a:solidFill>
              </a:rPr>
              <a:t>Нагадаємо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що</a:t>
            </a:r>
            <a:r>
              <a:rPr lang="ru-RU" sz="2400" b="1" dirty="0" smtClean="0">
                <a:solidFill>
                  <a:srgbClr val="002060"/>
                </a:solidFill>
              </a:rPr>
              <a:t> 1 </a:t>
            </a:r>
            <a:r>
              <a:rPr lang="ru-RU" sz="2400" b="1" dirty="0" err="1" smtClean="0">
                <a:solidFill>
                  <a:srgbClr val="002060"/>
                </a:solidFill>
              </a:rPr>
              <a:t>березня</a:t>
            </a:r>
            <a:r>
              <a:rPr lang="ru-RU" sz="2400" b="1" dirty="0" smtClean="0">
                <a:solidFill>
                  <a:srgbClr val="002060"/>
                </a:solidFill>
              </a:rPr>
              <a:t> 2022 року </a:t>
            </a:r>
            <a:r>
              <a:rPr lang="ru-RU" sz="2400" b="1" dirty="0" err="1" smtClean="0">
                <a:solidFill>
                  <a:srgbClr val="002060"/>
                </a:solidFill>
              </a:rPr>
              <a:t>російські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військові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завдали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ракетний</a:t>
            </a:r>
            <a:r>
              <a:rPr lang="ru-RU" sz="2400" b="1" dirty="0" smtClean="0">
                <a:solidFill>
                  <a:srgbClr val="002060"/>
                </a:solidFill>
              </a:rPr>
              <a:t> удар по </a:t>
            </a:r>
            <a:r>
              <a:rPr lang="ru-RU" sz="2400" b="1" dirty="0" err="1" smtClean="0">
                <a:solidFill>
                  <a:srgbClr val="002060"/>
                </a:solidFill>
              </a:rPr>
              <a:t>телевежі</a:t>
            </a:r>
            <a:r>
              <a:rPr lang="ru-RU" sz="2400" b="1" dirty="0" smtClean="0">
                <a:solidFill>
                  <a:srgbClr val="002060"/>
                </a:solidFill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</a:rPr>
              <a:t>Києві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який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зачепив</a:t>
            </a:r>
            <a:r>
              <a:rPr lang="ru-RU" sz="2400" b="1" dirty="0" smtClean="0">
                <a:solidFill>
                  <a:srgbClr val="002060"/>
                </a:solidFill>
              </a:rPr>
              <a:t> Бабин Яр. </a:t>
            </a:r>
            <a:r>
              <a:rPr lang="ru-RU" sz="2400" b="1" dirty="0" err="1" smtClean="0">
                <a:solidFill>
                  <a:srgbClr val="002060"/>
                </a:solidFill>
              </a:rPr>
              <a:t>Під</a:t>
            </a:r>
            <a:r>
              <a:rPr lang="ru-RU" sz="2400" b="1" dirty="0" smtClean="0">
                <a:solidFill>
                  <a:srgbClr val="002060"/>
                </a:solidFill>
              </a:rPr>
              <a:t> час удару </a:t>
            </a:r>
            <a:r>
              <a:rPr lang="ru-RU" sz="2400" b="1" dirty="0" err="1" smtClean="0">
                <a:solidFill>
                  <a:srgbClr val="002060"/>
                </a:solidFill>
              </a:rPr>
              <a:t>загинули</a:t>
            </a:r>
            <a:r>
              <a:rPr lang="ru-RU" sz="2400" b="1" dirty="0" smtClean="0">
                <a:solidFill>
                  <a:srgbClr val="002060"/>
                </a:solidFill>
              </a:rPr>
              <a:t> 5 </a:t>
            </a:r>
            <a:r>
              <a:rPr lang="ru-RU" sz="2400" b="1" dirty="0" err="1" smtClean="0">
                <a:solidFill>
                  <a:srgbClr val="002060"/>
                </a:solidFill>
              </a:rPr>
              <a:t>мирних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жителів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3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516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Детальніше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історію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трагедії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дізнатися</a:t>
            </a:r>
            <a:r>
              <a:rPr lang="ru-RU" sz="2400" b="1" dirty="0" smtClean="0"/>
              <a:t> з книг,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з них </a:t>
            </a:r>
            <a:r>
              <a:rPr lang="ru-RU" sz="2400" b="1" dirty="0" err="1" smtClean="0"/>
              <a:t>написані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безпосередньо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учасниками</a:t>
            </a:r>
            <a:r>
              <a:rPr lang="ru-RU" sz="2400" b="1" dirty="0" smtClean="0"/>
              <a:t> тих </a:t>
            </a:r>
            <a:r>
              <a:rPr lang="ru-RU" sz="2400" b="1" dirty="0" err="1" smtClean="0"/>
              <a:t>подій</a:t>
            </a:r>
            <a:r>
              <a:rPr lang="ru-RU" sz="2400" b="1" dirty="0" smtClean="0"/>
              <a:t>, а </a:t>
            </a:r>
            <a:r>
              <a:rPr lang="ru-RU" sz="2400" b="1" dirty="0" err="1" smtClean="0"/>
              <a:t>деякі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базуються</a:t>
            </a:r>
            <a:r>
              <a:rPr lang="ru-RU" sz="2400" b="1" dirty="0" smtClean="0"/>
              <a:t> на документах та </a:t>
            </a:r>
            <a:r>
              <a:rPr lang="ru-RU" sz="2400" b="1" dirty="0" err="1" smtClean="0"/>
              <a:t>свідченнях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очевидців</a:t>
            </a:r>
            <a:r>
              <a:rPr lang="ru-RU" sz="2400" b="1" dirty="0" smtClean="0"/>
              <a:t>.  </a:t>
            </a:r>
            <a:r>
              <a:rPr lang="ru-RU" sz="2400" b="1" dirty="0" err="1"/>
              <a:t>Д</a:t>
            </a:r>
            <a:r>
              <a:rPr lang="ru-RU" sz="2400" b="1" dirty="0" err="1" smtClean="0"/>
              <a:t>обірка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книжок</a:t>
            </a:r>
            <a:r>
              <a:rPr lang="ru-RU" sz="2400" b="1" dirty="0" smtClean="0"/>
              <a:t> про Бабин Яр, </a:t>
            </a:r>
            <a:r>
              <a:rPr lang="ru-RU" sz="2400" b="1" dirty="0" err="1" smtClean="0"/>
              <a:t>які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варто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прочитати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348880"/>
            <a:ext cx="1872208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1806773" cy="226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62516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7" r="6620"/>
          <a:stretch/>
        </p:blipFill>
        <p:spPr bwMode="auto">
          <a:xfrm>
            <a:off x="5942570" y="2271647"/>
            <a:ext cx="187036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96507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861048"/>
            <a:ext cx="1923643" cy="278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66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93692"/>
            <a:ext cx="396044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</a:t>
            </a:r>
            <a:r>
              <a:rPr lang="ru-RU" sz="2400" b="1" dirty="0" err="1" smtClean="0">
                <a:solidFill>
                  <a:srgbClr val="002060"/>
                </a:solidFill>
              </a:rPr>
              <a:t>Чорна</a:t>
            </a:r>
            <a:r>
              <a:rPr lang="ru-RU" sz="2400" b="1" dirty="0" smtClean="0">
                <a:solidFill>
                  <a:srgbClr val="002060"/>
                </a:solidFill>
              </a:rPr>
              <a:t> книга»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/>
              <a:t>Найстарша</a:t>
            </a:r>
            <a:r>
              <a:rPr lang="ru-RU" b="1" dirty="0" smtClean="0"/>
              <a:t> книга про Бабин Яр у </a:t>
            </a:r>
            <a:r>
              <a:rPr lang="ru-RU" b="1" dirty="0" err="1" smtClean="0"/>
              <a:t>добірці</a:t>
            </a:r>
            <a:r>
              <a:rPr lang="ru-RU" b="1" dirty="0" smtClean="0"/>
              <a:t>. Вона </a:t>
            </a:r>
            <a:r>
              <a:rPr lang="ru-RU" b="1" dirty="0" err="1" smtClean="0"/>
              <a:t>складається</a:t>
            </a:r>
            <a:r>
              <a:rPr lang="ru-RU" b="1" dirty="0" smtClean="0"/>
              <a:t> з </a:t>
            </a:r>
            <a:r>
              <a:rPr lang="ru-RU" b="1" dirty="0" err="1" smtClean="0"/>
              <a:t>матеріалів</a:t>
            </a:r>
            <a:r>
              <a:rPr lang="ru-RU" b="1" dirty="0" smtClean="0"/>
              <a:t> про </a:t>
            </a:r>
            <a:r>
              <a:rPr lang="ru-RU" b="1" dirty="0" err="1" smtClean="0"/>
              <a:t>трагедію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збирали</a:t>
            </a:r>
            <a:r>
              <a:rPr lang="ru-RU" b="1" dirty="0" smtClean="0"/>
              <a:t> Василь </a:t>
            </a:r>
            <a:r>
              <a:rPr lang="ru-RU" b="1" dirty="0" err="1" smtClean="0"/>
              <a:t>Гроссман</a:t>
            </a:r>
            <a:r>
              <a:rPr lang="ru-RU" b="1" dirty="0" smtClean="0"/>
              <a:t> та </a:t>
            </a:r>
            <a:r>
              <a:rPr lang="ru-RU" b="1" dirty="0" err="1" smtClean="0"/>
              <a:t>Ілля</a:t>
            </a:r>
            <a:r>
              <a:rPr lang="ru-RU" b="1" dirty="0" smtClean="0"/>
              <a:t> </a:t>
            </a:r>
            <a:r>
              <a:rPr lang="ru-RU" b="1" dirty="0" err="1" smtClean="0"/>
              <a:t>Еренбург</a:t>
            </a:r>
            <a:r>
              <a:rPr lang="ru-RU" b="1" dirty="0" smtClean="0"/>
              <a:t> </a:t>
            </a:r>
            <a:r>
              <a:rPr lang="ru-RU" b="1" dirty="0" err="1" smtClean="0"/>
              <a:t>упродовж</a:t>
            </a:r>
            <a:r>
              <a:rPr lang="ru-RU" b="1" dirty="0" smtClean="0"/>
              <a:t> </a:t>
            </a:r>
            <a:r>
              <a:rPr lang="ru-RU" b="1" dirty="0" err="1" smtClean="0"/>
              <a:t>Другої</a:t>
            </a:r>
            <a:r>
              <a:rPr lang="ru-RU" b="1" dirty="0" smtClean="0"/>
              <a:t> </a:t>
            </a:r>
            <a:r>
              <a:rPr lang="ru-RU" b="1" dirty="0" err="1" smtClean="0"/>
              <a:t>світової</a:t>
            </a:r>
            <a:r>
              <a:rPr lang="ru-RU" b="1" dirty="0" smtClean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. Книгу заборонила </a:t>
            </a:r>
            <a:r>
              <a:rPr lang="ru-RU" b="1" dirty="0" err="1" smtClean="0"/>
              <a:t>сталінська</a:t>
            </a:r>
            <a:r>
              <a:rPr lang="ru-RU" b="1" dirty="0" smtClean="0"/>
              <a:t> </a:t>
            </a:r>
            <a:r>
              <a:rPr lang="ru-RU" b="1" dirty="0" err="1" smtClean="0"/>
              <a:t>влада</a:t>
            </a:r>
            <a:r>
              <a:rPr lang="ru-RU" b="1" dirty="0" smtClean="0"/>
              <a:t>, </a:t>
            </a:r>
            <a:r>
              <a:rPr lang="ru-RU" b="1" dirty="0" err="1" smtClean="0"/>
              <a:t>однак</a:t>
            </a:r>
            <a:r>
              <a:rPr lang="ru-RU" b="1" dirty="0" smtClean="0"/>
              <a:t>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змогли</a:t>
            </a:r>
            <a:r>
              <a:rPr lang="ru-RU" b="1" dirty="0" smtClean="0"/>
              <a:t> </a:t>
            </a:r>
            <a:r>
              <a:rPr lang="ru-RU" b="1" dirty="0" err="1" smtClean="0"/>
              <a:t>надрукувати</a:t>
            </a:r>
            <a:r>
              <a:rPr lang="ru-RU" b="1" dirty="0" smtClean="0"/>
              <a:t> на </a:t>
            </a:r>
            <a:r>
              <a:rPr lang="ru-RU" b="1" dirty="0" err="1" smtClean="0"/>
              <a:t>Заході</a:t>
            </a:r>
            <a:r>
              <a:rPr lang="ru-RU" b="1" dirty="0" smtClean="0"/>
              <a:t> та в </a:t>
            </a:r>
            <a:r>
              <a:rPr lang="ru-RU" b="1" dirty="0" err="1" smtClean="0"/>
              <a:t>Ізраїлі</a:t>
            </a:r>
            <a:r>
              <a:rPr lang="ru-RU" b="1" dirty="0" smtClean="0"/>
              <a:t>. У 2020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видання</a:t>
            </a:r>
            <a:r>
              <a:rPr lang="ru-RU" b="1" dirty="0" smtClean="0"/>
              <a:t> «Дух і </a:t>
            </a:r>
            <a:r>
              <a:rPr lang="ru-RU" b="1" dirty="0" err="1" smtClean="0"/>
              <a:t>літера</a:t>
            </a:r>
            <a:r>
              <a:rPr lang="ru-RU" b="1" dirty="0" smtClean="0"/>
              <a:t>» </a:t>
            </a:r>
            <a:r>
              <a:rPr lang="ru-RU" b="1" dirty="0" err="1" smtClean="0"/>
              <a:t>видало</a:t>
            </a:r>
            <a:r>
              <a:rPr lang="ru-RU" b="1" dirty="0" smtClean="0"/>
              <a:t> «</a:t>
            </a:r>
            <a:r>
              <a:rPr lang="ru-RU" b="1" dirty="0" err="1" smtClean="0"/>
              <a:t>Чорну</a:t>
            </a:r>
            <a:r>
              <a:rPr lang="ru-RU" b="1" dirty="0" smtClean="0"/>
              <a:t> книгу» </a:t>
            </a:r>
            <a:r>
              <a:rPr lang="ru-RU" b="1" dirty="0" err="1" smtClean="0"/>
              <a:t>українською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474943"/>
            <a:ext cx="42839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«Бабин Яр» </a:t>
            </a:r>
            <a:r>
              <a:rPr lang="ru-RU" sz="2400" b="1" dirty="0" err="1" smtClean="0">
                <a:solidFill>
                  <a:srgbClr val="002060"/>
                </a:solidFill>
              </a:rPr>
              <a:t>Анатолія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</a:rPr>
              <a:t>Кузнєцова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b="1" dirty="0" err="1" smtClean="0"/>
              <a:t>Анатолій</a:t>
            </a:r>
            <a:r>
              <a:rPr lang="ru-RU" b="1" dirty="0" smtClean="0"/>
              <a:t> </a:t>
            </a:r>
            <a:r>
              <a:rPr lang="ru-RU" b="1" dirty="0" err="1" smtClean="0"/>
              <a:t>Кузнєцов</a:t>
            </a:r>
            <a:r>
              <a:rPr lang="ru-RU" b="1" dirty="0" smtClean="0"/>
              <a:t> написав роман «Бабин Яр» про </a:t>
            </a:r>
            <a:r>
              <a:rPr lang="ru-RU" b="1" dirty="0" err="1" smtClean="0"/>
              <a:t>події</a:t>
            </a:r>
            <a:r>
              <a:rPr lang="ru-RU" b="1" dirty="0" smtClean="0"/>
              <a:t>, </a:t>
            </a:r>
            <a:r>
              <a:rPr lang="ru-RU" b="1" dirty="0" err="1" smtClean="0"/>
              <a:t>свідком</a:t>
            </a:r>
            <a:r>
              <a:rPr lang="ru-RU" b="1" dirty="0" smtClean="0"/>
              <a:t> </a:t>
            </a:r>
            <a:r>
              <a:rPr lang="ru-RU" b="1" dirty="0" err="1" smtClean="0"/>
              <a:t>яких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сам. </a:t>
            </a:r>
            <a:r>
              <a:rPr lang="ru-RU" b="1" dirty="0" err="1" smtClean="0"/>
              <a:t>Крім</a:t>
            </a:r>
            <a:r>
              <a:rPr lang="ru-RU" b="1" dirty="0" smtClean="0"/>
              <a:t> того, </a:t>
            </a:r>
            <a:r>
              <a:rPr lang="ru-RU" b="1" dirty="0" err="1" smtClean="0"/>
              <a:t>Кузнєцов</a:t>
            </a:r>
            <a:r>
              <a:rPr lang="ru-RU" b="1" dirty="0" smtClean="0"/>
              <a:t> став прототипом </a:t>
            </a:r>
            <a:r>
              <a:rPr lang="ru-RU" b="1" dirty="0" err="1" smtClean="0"/>
              <a:t>пам'ятника</a:t>
            </a:r>
            <a:r>
              <a:rPr lang="ru-RU" b="1" dirty="0" smtClean="0"/>
              <a:t> хлопчику,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читає</a:t>
            </a:r>
            <a:r>
              <a:rPr lang="ru-RU" b="1" dirty="0" smtClean="0"/>
              <a:t> </a:t>
            </a:r>
            <a:r>
              <a:rPr lang="ru-RU" b="1" dirty="0" err="1" smtClean="0"/>
              <a:t>оголошення</a:t>
            </a:r>
            <a:r>
              <a:rPr lang="ru-RU" b="1" dirty="0" smtClean="0"/>
              <a:t> про те,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всі</a:t>
            </a:r>
            <a:r>
              <a:rPr lang="ru-RU" b="1" dirty="0" smtClean="0"/>
              <a:t> </a:t>
            </a:r>
            <a:r>
              <a:rPr lang="ru-RU" b="1" dirty="0" err="1" smtClean="0"/>
              <a:t>євреї</a:t>
            </a:r>
            <a:r>
              <a:rPr lang="ru-RU" b="1" dirty="0" smtClean="0"/>
              <a:t> </a:t>
            </a:r>
            <a:r>
              <a:rPr lang="ru-RU" b="1" dirty="0" err="1" smtClean="0"/>
              <a:t>міста</a:t>
            </a:r>
            <a:r>
              <a:rPr lang="ru-RU" b="1" dirty="0" smtClean="0"/>
              <a:t> </a:t>
            </a:r>
            <a:r>
              <a:rPr lang="ru-RU" b="1" dirty="0" err="1" smtClean="0"/>
              <a:t>Києва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прийти до </a:t>
            </a:r>
            <a:r>
              <a:rPr lang="ru-RU" b="1" dirty="0" err="1" smtClean="0"/>
              <a:t>Бабиного</a:t>
            </a:r>
            <a:r>
              <a:rPr lang="ru-RU" b="1" dirty="0" smtClean="0"/>
              <a:t> Яру.</a:t>
            </a:r>
          </a:p>
          <a:p>
            <a:endParaRPr lang="ru-RU" b="1" dirty="0" smtClean="0"/>
          </a:p>
          <a:p>
            <a:r>
              <a:rPr lang="ru-RU" b="1" dirty="0" smtClean="0"/>
              <a:t>Книга «Бабин Яр» </a:t>
            </a:r>
            <a:r>
              <a:rPr lang="ru-RU" b="1" dirty="0" err="1" smtClean="0"/>
              <a:t>з'явилася</a:t>
            </a:r>
            <a:r>
              <a:rPr lang="ru-RU" b="1" dirty="0" smtClean="0"/>
              <a:t> у </a:t>
            </a:r>
            <a:r>
              <a:rPr lang="ru-RU" b="1" dirty="0" err="1" smtClean="0"/>
              <a:t>середині</a:t>
            </a:r>
            <a:r>
              <a:rPr lang="ru-RU" b="1" dirty="0" smtClean="0"/>
              <a:t> 60-х у </a:t>
            </a:r>
            <a:r>
              <a:rPr lang="ru-RU" b="1" dirty="0" err="1" smtClean="0"/>
              <a:t>цензурованому</a:t>
            </a:r>
            <a:r>
              <a:rPr lang="ru-RU" b="1" dirty="0" smtClean="0"/>
              <a:t>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у </a:t>
            </a:r>
            <a:r>
              <a:rPr lang="ru-RU" b="1" dirty="0" err="1" smtClean="0"/>
              <a:t>часописі</a:t>
            </a:r>
            <a:r>
              <a:rPr lang="ru-RU" b="1" dirty="0" smtClean="0"/>
              <a:t> «</a:t>
            </a:r>
            <a:r>
              <a:rPr lang="ru-RU" b="1" dirty="0" err="1" smtClean="0"/>
              <a:t>Юність</a:t>
            </a:r>
            <a:r>
              <a:rPr lang="ru-RU" b="1" dirty="0" smtClean="0"/>
              <a:t>» та у </a:t>
            </a:r>
            <a:r>
              <a:rPr lang="ru-RU" b="1" dirty="0" err="1" smtClean="0"/>
              <a:t>вигляді</a:t>
            </a:r>
            <a:r>
              <a:rPr lang="ru-RU" b="1" dirty="0" smtClean="0"/>
              <a:t> книжки </a:t>
            </a:r>
            <a:r>
              <a:rPr lang="ru-RU" b="1" dirty="0" err="1" smtClean="0"/>
              <a:t>тиражем</a:t>
            </a:r>
            <a:r>
              <a:rPr lang="ru-RU" b="1" dirty="0" smtClean="0"/>
              <a:t> у 150 тис. </a:t>
            </a:r>
            <a:r>
              <a:rPr lang="ru-RU" b="1" dirty="0" err="1" smtClean="0"/>
              <a:t>примірників</a:t>
            </a:r>
            <a:r>
              <a:rPr lang="ru-RU" b="1" dirty="0" smtClean="0"/>
              <a:t>. </a:t>
            </a:r>
            <a:r>
              <a:rPr lang="ru-RU" b="1" dirty="0" err="1" smtClean="0"/>
              <a:t>Однак</a:t>
            </a:r>
            <a:r>
              <a:rPr lang="ru-RU" b="1" dirty="0" smtClean="0"/>
              <a:t> через </a:t>
            </a:r>
            <a:r>
              <a:rPr lang="ru-RU" b="1" dirty="0" err="1" smtClean="0"/>
              <a:t>конфлікт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режимом автору </a:t>
            </a:r>
            <a:r>
              <a:rPr lang="ru-RU" b="1" dirty="0" err="1" smtClean="0"/>
              <a:t>довелося</a:t>
            </a:r>
            <a:r>
              <a:rPr lang="ru-RU" b="1" dirty="0" smtClean="0"/>
              <a:t> </a:t>
            </a:r>
            <a:r>
              <a:rPr lang="ru-RU" b="1" dirty="0" err="1" smtClean="0"/>
              <a:t>емігрувати</a:t>
            </a:r>
            <a:r>
              <a:rPr lang="ru-RU" b="1" dirty="0" smtClean="0"/>
              <a:t> до Лондона, де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отримав</a:t>
            </a:r>
            <a:r>
              <a:rPr lang="ru-RU" b="1" dirty="0" smtClean="0"/>
              <a:t> </a:t>
            </a:r>
            <a:r>
              <a:rPr lang="ru-RU" b="1" dirty="0" err="1" smtClean="0"/>
              <a:t>політичний</a:t>
            </a:r>
            <a:r>
              <a:rPr lang="ru-RU" b="1" dirty="0" smtClean="0"/>
              <a:t> </a:t>
            </a:r>
            <a:r>
              <a:rPr lang="ru-RU" b="1" dirty="0" err="1" smtClean="0"/>
              <a:t>притулок</a:t>
            </a:r>
            <a:r>
              <a:rPr lang="ru-RU" b="1" dirty="0" smtClean="0"/>
              <a:t>. </a:t>
            </a:r>
            <a:r>
              <a:rPr lang="ru-RU" b="1" dirty="0" err="1" smtClean="0"/>
              <a:t>Кузнєцов</a:t>
            </a:r>
            <a:r>
              <a:rPr lang="ru-RU" b="1" dirty="0" smtClean="0"/>
              <a:t> помер </a:t>
            </a:r>
            <a:r>
              <a:rPr lang="ru-RU" b="1" dirty="0" err="1" smtClean="0"/>
              <a:t>загадковою</a:t>
            </a:r>
            <a:r>
              <a:rPr lang="ru-RU" b="1" dirty="0" smtClean="0"/>
              <a:t> </a:t>
            </a:r>
            <a:r>
              <a:rPr lang="ru-RU" b="1" dirty="0" err="1" smtClean="0"/>
              <a:t>смертю</a:t>
            </a:r>
            <a:r>
              <a:rPr lang="ru-RU" b="1" dirty="0" smtClean="0"/>
              <a:t> у 1979 </a:t>
            </a:r>
            <a:r>
              <a:rPr lang="ru-RU" b="1" dirty="0" err="1" smtClean="0"/>
              <a:t>році</a:t>
            </a:r>
            <a:r>
              <a:rPr lang="ru-RU" b="1" dirty="0" smtClean="0"/>
              <a:t>. У 2009 </a:t>
            </a:r>
            <a:r>
              <a:rPr lang="ru-RU" b="1" dirty="0" err="1" smtClean="0"/>
              <a:t>році</a:t>
            </a:r>
            <a:r>
              <a:rPr lang="ru-RU" b="1" dirty="0" smtClean="0"/>
              <a:t> книгу перевидали </a:t>
            </a:r>
            <a:r>
              <a:rPr lang="ru-RU" b="1" dirty="0" err="1" smtClean="0"/>
              <a:t>українською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30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1191</Words>
  <Application>Microsoft Office PowerPoint</Application>
  <PresentationFormat>Экран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День пам'яті трагедії Бабиного Яру - історія події</vt:lpstr>
      <vt:lpstr>Що таке Бабин Яр </vt:lpstr>
      <vt:lpstr>Історія Бабиного Яру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13</cp:revision>
  <dcterms:created xsi:type="dcterms:W3CDTF">2024-09-16T06:43:41Z</dcterms:created>
  <dcterms:modified xsi:type="dcterms:W3CDTF">2025-09-25T07:12:40Z</dcterms:modified>
</cp:coreProperties>
</file>