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2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6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7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7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0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3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4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2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6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F76F-0752-4256-A960-A99D9A2534E5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6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86"/>
            <a:ext cx="9144000" cy="615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Регіональний центр професійно – технічної освіти №1 м. Кременчука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211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4672"/>
            <a:ext cx="4176464" cy="2956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672"/>
            <a:ext cx="4104456" cy="2933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19" y="3394979"/>
            <a:ext cx="3240359" cy="3092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5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92696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Тож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сьогодні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у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Всеукраїнський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день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бібліотек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можливо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саме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час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завітати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найближчої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бібліотеки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Хто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знає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можливо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ти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відкриєш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для себе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новий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світ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можливостей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натхнення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Адже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сучасній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бібліотеці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лише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читати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а й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творити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власну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історію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0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8"/>
            <a:ext cx="9143999" cy="685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3"/>
            <a:ext cx="7848872" cy="4680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Книги –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</a:rPr>
              <a:t>кораблі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 думки,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</a:rPr>
              <a:t>плавають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</a:rPr>
              <a:t>хвилями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 часу і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</a:rPr>
              <a:t>несуть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</a:rPr>
              <a:t>свій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</a:rPr>
              <a:t>дорогоцінний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</a:rPr>
              <a:t>вантаж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</a:rPr>
              <a:t>покоління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</a:rPr>
              <a:t>покоління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sz="44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Бекон 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Ф.</a:t>
            </a:r>
          </a:p>
        </p:txBody>
      </p:sp>
    </p:spTree>
    <p:extLst>
      <p:ext uri="{BB962C8B-B14F-4D97-AF65-F5344CB8AC3E}">
        <p14:creationId xmlns:p14="http://schemas.microsoft.com/office/powerpoint/2010/main" val="15044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" y="0"/>
            <a:ext cx="9143999" cy="685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19" y="260648"/>
            <a:ext cx="8892479" cy="4752528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БІБЛІОТЕКА 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перекладі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грецької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biblion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книга, «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theke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сховище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культурно-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заклад,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збирання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друкованих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рукописних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проводить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їхнє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каталогах,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організовує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їхнє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читачів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586551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Першою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відомою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бібліотекою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близько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8 тис.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тому)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вважати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храм 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Ніппурі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храмовій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школі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е-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дубі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(«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будинок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табличок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»),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була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знайдена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Ніппурська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бібліотека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понад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30 000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табличок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адміністративними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юридичними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медичними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літературними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історичними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текстами. Для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цієї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бібліотеки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відводилося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62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приміщення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1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402820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НАЙВІДОМІША СТАРОДАВНЯ БІБЛІОТЕКА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Ватиканська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бібліотека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вважається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найстарішою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світі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адже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основи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колекцій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були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закладені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 4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столітті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н. е.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1\Desktop\завантаже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32439"/>
            <a:ext cx="29542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завантаженн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48" y="2436826"/>
            <a:ext cx="2759701" cy="23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7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507288" cy="52205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Бібліотека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Софійського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Собору 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Києві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– перша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бібліотека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Київської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Держави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Вона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була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заснована у 1037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Ярославом Мудрим. Князь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дуже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любив книги,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колекціонував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привозив 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різних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країн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перекладав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переписував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За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підрахунками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фахівців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бібліотека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нараховувала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950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томів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1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1764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8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6624736" cy="65610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Найбільша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бібліотека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України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головний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науково-інформаційний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центр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держави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. Входить до числа десяти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найбільших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національних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бібліотек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світу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. Заснована 2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серпня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1918 року як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Національна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бібліотека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Української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держави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, з 1988 року носить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ім'я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В. І.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Вернадського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Обсяг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фондів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понад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15,5 млн.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одиниць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зберігання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унікальне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зібрання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джерел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інформації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включає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книги,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журнали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продовжувані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видання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карти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ноти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образотворчі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матеріали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, рукописи,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стародруки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газети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документи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нетрадиційних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носіях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інформації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1\Desktop\2021-07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2304256" cy="34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7272808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Бібліотека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Конгресу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США є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найбільшою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світі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Вона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знаходиться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Вашингтоні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і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фонд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перевищує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155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мільйонів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примірників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книг 470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мовами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Крім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того, тут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зберігаються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рукописи,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аудіозаписи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фільми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вона є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однією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найкрасивіших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бібліотеці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працюють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18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читальних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залів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вони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здатні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прийняти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майже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1 500 людей в день. 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говорити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цифри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то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щорічно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бібліотеку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відвідують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приблизно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1,7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мільйона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читачів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працює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тут 3 600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співробітників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1\Desktop\LibraryOfCongress_0713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32969"/>
            <a:ext cx="2412876" cy="31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5"/>
            <a:ext cx="7200800" cy="4331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277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416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2023-09-28T07:46:34Z</dcterms:created>
  <dcterms:modified xsi:type="dcterms:W3CDTF">2025-09-26T08:26:21Z</dcterms:modified>
</cp:coreProperties>
</file>